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entation.xml" ContentType="application/vnd.openxmlformats-officedocument.presentationml.presentation.main+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3.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14.xml" ContentType="application/vnd.openxmlformats-officedocument.presentationml.notesSlide+xml"/>
  <Override PartName="/ppt/notesSlides/notesSlide30.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16.xml" ContentType="application/vnd.openxmlformats-officedocument.presentationml.notesSlid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8.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slideLayouts/slideLayout67.xml" ContentType="application/vnd.openxmlformats-officedocument.presentationml.slideLayout+xml"/>
  <Override PartName="/ppt/notesSlides/notesSlide48.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31.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notesSlides/notesSlide47.xml" ContentType="application/vnd.openxmlformats-officedocument.presentationml.notesSl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9" r:id="rId2"/>
  </p:sldMasterIdLst>
  <p:notesMasterIdLst>
    <p:notesMasterId r:id="rId52"/>
  </p:notesMasterIdLst>
  <p:sldIdLst>
    <p:sldId id="257" r:id="rId3"/>
    <p:sldId id="542" r:id="rId4"/>
    <p:sldId id="408" r:id="rId5"/>
    <p:sldId id="425" r:id="rId6"/>
    <p:sldId id="498" r:id="rId7"/>
    <p:sldId id="499" r:id="rId8"/>
    <p:sldId id="500" r:id="rId9"/>
    <p:sldId id="501" r:id="rId10"/>
    <p:sldId id="570" r:id="rId11"/>
    <p:sldId id="502" r:id="rId12"/>
    <p:sldId id="503" r:id="rId13"/>
    <p:sldId id="504" r:id="rId14"/>
    <p:sldId id="505" r:id="rId15"/>
    <p:sldId id="506" r:id="rId16"/>
    <p:sldId id="566" r:id="rId17"/>
    <p:sldId id="567" r:id="rId18"/>
    <p:sldId id="568" r:id="rId19"/>
    <p:sldId id="569" r:id="rId20"/>
    <p:sldId id="507" r:id="rId21"/>
    <p:sldId id="509" r:id="rId22"/>
    <p:sldId id="511" r:id="rId23"/>
    <p:sldId id="510" r:id="rId24"/>
    <p:sldId id="513" r:id="rId25"/>
    <p:sldId id="514" r:id="rId26"/>
    <p:sldId id="515" r:id="rId27"/>
    <p:sldId id="516" r:id="rId28"/>
    <p:sldId id="508" r:id="rId29"/>
    <p:sldId id="571" r:id="rId30"/>
    <p:sldId id="572" r:id="rId31"/>
    <p:sldId id="614" r:id="rId32"/>
    <p:sldId id="616" r:id="rId33"/>
    <p:sldId id="617" r:id="rId34"/>
    <p:sldId id="618" r:id="rId35"/>
    <p:sldId id="517"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530" r:id="rId49"/>
    <p:sldId id="573" r:id="rId50"/>
    <p:sldId id="536" r:id="rId5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C7D8C1-6B00-4C33-9016-353EA8414779}">
          <p14:sldIdLst>
            <p14:sldId id="257"/>
          </p14:sldIdLst>
        </p14:section>
        <p14:section name="III.Mambu API" id="{E094F3BC-2098-4F6A-9194-7AB5FCAEDECE}">
          <p14:sldIdLst>
            <p14:sldId id="542"/>
            <p14:sldId id="408"/>
            <p14:sldId id="425"/>
            <p14:sldId id="498"/>
            <p14:sldId id="499"/>
            <p14:sldId id="500"/>
            <p14:sldId id="501"/>
            <p14:sldId id="570"/>
            <p14:sldId id="502"/>
            <p14:sldId id="503"/>
            <p14:sldId id="504"/>
            <p14:sldId id="505"/>
            <p14:sldId id="506"/>
            <p14:sldId id="566"/>
            <p14:sldId id="567"/>
            <p14:sldId id="568"/>
            <p14:sldId id="569"/>
            <p14:sldId id="507"/>
            <p14:sldId id="509"/>
            <p14:sldId id="511"/>
            <p14:sldId id="510"/>
            <p14:sldId id="513"/>
            <p14:sldId id="514"/>
            <p14:sldId id="515"/>
            <p14:sldId id="516"/>
            <p14:sldId id="508"/>
            <p14:sldId id="571"/>
            <p14:sldId id="572"/>
            <p14:sldId id="614"/>
            <p14:sldId id="616"/>
            <p14:sldId id="617"/>
            <p14:sldId id="618"/>
            <p14:sldId id="517"/>
            <p14:sldId id="518"/>
            <p14:sldId id="519"/>
            <p14:sldId id="520"/>
            <p14:sldId id="521"/>
            <p14:sldId id="522"/>
            <p14:sldId id="523"/>
            <p14:sldId id="524"/>
            <p14:sldId id="525"/>
            <p14:sldId id="526"/>
            <p14:sldId id="527"/>
            <p14:sldId id="528"/>
            <p14:sldId id="529"/>
            <p14:sldId id="530"/>
            <p14:sldId id="573"/>
            <p14:sldId id="5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27F77"/>
    <a:srgbClr val="B1B1B1"/>
    <a:srgbClr val="388E5A"/>
    <a:srgbClr val="E4E4E4"/>
    <a:srgbClr val="F3FCFF"/>
    <a:srgbClr val="F5FAFD"/>
    <a:srgbClr val="A6A6A6"/>
    <a:srgbClr val="80BA17"/>
    <a:srgbClr val="3EB4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4660"/>
  </p:normalViewPr>
  <p:slideViewPr>
    <p:cSldViewPr snapToGrid="0">
      <p:cViewPr varScale="1">
        <p:scale>
          <a:sx n="110" d="100"/>
          <a:sy n="110" d="100"/>
        </p:scale>
        <p:origin x="8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ustomXml" Target="../customXml/item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ED72A-B059-475B-82B9-BBBB5904FAD2}" type="datetimeFigureOut">
              <a:rPr lang="pt-PT" smtClean="0"/>
              <a:t>30-03-2022</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2F30-543E-41F1-919E-B9BEC033AD41}" type="slidenum">
              <a:rPr lang="pt-PT" smtClean="0"/>
              <a:t>‹#›</a:t>
            </a:fld>
            <a:endParaRPr lang="pt-PT"/>
          </a:p>
        </p:txBody>
      </p:sp>
    </p:spTree>
    <p:extLst>
      <p:ext uri="{BB962C8B-B14F-4D97-AF65-F5344CB8AC3E}">
        <p14:creationId xmlns:p14="http://schemas.microsoft.com/office/powerpoint/2010/main" val="211593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5" name="Google Shape;855;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10</a:t>
            </a:fld>
            <a:endParaRPr lang="pt-PT"/>
          </a:p>
        </p:txBody>
      </p:sp>
    </p:spTree>
    <p:extLst>
      <p:ext uri="{BB962C8B-B14F-4D97-AF65-F5344CB8AC3E}">
        <p14:creationId xmlns:p14="http://schemas.microsoft.com/office/powerpoint/2010/main" val="151320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11</a:t>
            </a:fld>
            <a:endParaRPr lang="pt-PT"/>
          </a:p>
        </p:txBody>
      </p:sp>
    </p:spTree>
    <p:extLst>
      <p:ext uri="{BB962C8B-B14F-4D97-AF65-F5344CB8AC3E}">
        <p14:creationId xmlns:p14="http://schemas.microsoft.com/office/powerpoint/2010/main" val="611591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12</a:t>
            </a:fld>
            <a:endParaRPr lang="pt-PT"/>
          </a:p>
        </p:txBody>
      </p:sp>
    </p:spTree>
    <p:extLst>
      <p:ext uri="{BB962C8B-B14F-4D97-AF65-F5344CB8AC3E}">
        <p14:creationId xmlns:p14="http://schemas.microsoft.com/office/powerpoint/2010/main" val="4143412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13</a:t>
            </a:fld>
            <a:endParaRPr lang="pt-PT"/>
          </a:p>
        </p:txBody>
      </p:sp>
    </p:spTree>
    <p:extLst>
      <p:ext uri="{BB962C8B-B14F-4D97-AF65-F5344CB8AC3E}">
        <p14:creationId xmlns:p14="http://schemas.microsoft.com/office/powerpoint/2010/main" val="2583992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14</a:t>
            </a:fld>
            <a:endParaRPr lang="pt-PT"/>
          </a:p>
        </p:txBody>
      </p:sp>
    </p:spTree>
    <p:extLst>
      <p:ext uri="{BB962C8B-B14F-4D97-AF65-F5344CB8AC3E}">
        <p14:creationId xmlns:p14="http://schemas.microsoft.com/office/powerpoint/2010/main" val="286874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15</a:t>
            </a:fld>
            <a:endParaRPr lang="pt-PT"/>
          </a:p>
        </p:txBody>
      </p:sp>
    </p:spTree>
    <p:extLst>
      <p:ext uri="{BB962C8B-B14F-4D97-AF65-F5344CB8AC3E}">
        <p14:creationId xmlns:p14="http://schemas.microsoft.com/office/powerpoint/2010/main" val="224134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16</a:t>
            </a:fld>
            <a:endParaRPr lang="pt-PT"/>
          </a:p>
        </p:txBody>
      </p:sp>
    </p:spTree>
    <p:extLst>
      <p:ext uri="{BB962C8B-B14F-4D97-AF65-F5344CB8AC3E}">
        <p14:creationId xmlns:p14="http://schemas.microsoft.com/office/powerpoint/2010/main" val="347718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17</a:t>
            </a:fld>
            <a:endParaRPr lang="pt-PT"/>
          </a:p>
        </p:txBody>
      </p:sp>
    </p:spTree>
    <p:extLst>
      <p:ext uri="{BB962C8B-B14F-4D97-AF65-F5344CB8AC3E}">
        <p14:creationId xmlns:p14="http://schemas.microsoft.com/office/powerpoint/2010/main" val="385800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18</a:t>
            </a:fld>
            <a:endParaRPr lang="pt-PT"/>
          </a:p>
        </p:txBody>
      </p:sp>
    </p:spTree>
    <p:extLst>
      <p:ext uri="{BB962C8B-B14F-4D97-AF65-F5344CB8AC3E}">
        <p14:creationId xmlns:p14="http://schemas.microsoft.com/office/powerpoint/2010/main" val="96759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19</a:t>
            </a:fld>
            <a:endParaRPr lang="pt-PT"/>
          </a:p>
        </p:txBody>
      </p:sp>
    </p:spTree>
    <p:extLst>
      <p:ext uri="{BB962C8B-B14F-4D97-AF65-F5344CB8AC3E}">
        <p14:creationId xmlns:p14="http://schemas.microsoft.com/office/powerpoint/2010/main" val="281716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13525" cy="3721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878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20</a:t>
            </a:fld>
            <a:endParaRPr lang="pt-PT"/>
          </a:p>
        </p:txBody>
      </p:sp>
    </p:spTree>
    <p:extLst>
      <p:ext uri="{BB962C8B-B14F-4D97-AF65-F5344CB8AC3E}">
        <p14:creationId xmlns:p14="http://schemas.microsoft.com/office/powerpoint/2010/main" val="352875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21</a:t>
            </a:fld>
            <a:endParaRPr lang="pt-PT"/>
          </a:p>
        </p:txBody>
      </p:sp>
    </p:spTree>
    <p:extLst>
      <p:ext uri="{BB962C8B-B14F-4D97-AF65-F5344CB8AC3E}">
        <p14:creationId xmlns:p14="http://schemas.microsoft.com/office/powerpoint/2010/main" val="2054719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22</a:t>
            </a:fld>
            <a:endParaRPr lang="pt-PT"/>
          </a:p>
        </p:txBody>
      </p:sp>
    </p:spTree>
    <p:extLst>
      <p:ext uri="{BB962C8B-B14F-4D97-AF65-F5344CB8AC3E}">
        <p14:creationId xmlns:p14="http://schemas.microsoft.com/office/powerpoint/2010/main" val="284977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23</a:t>
            </a:fld>
            <a:endParaRPr lang="pt-PT"/>
          </a:p>
        </p:txBody>
      </p:sp>
    </p:spTree>
    <p:extLst>
      <p:ext uri="{BB962C8B-B14F-4D97-AF65-F5344CB8AC3E}">
        <p14:creationId xmlns:p14="http://schemas.microsoft.com/office/powerpoint/2010/main" val="140281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24</a:t>
            </a:fld>
            <a:endParaRPr lang="pt-PT"/>
          </a:p>
        </p:txBody>
      </p:sp>
    </p:spTree>
    <p:extLst>
      <p:ext uri="{BB962C8B-B14F-4D97-AF65-F5344CB8AC3E}">
        <p14:creationId xmlns:p14="http://schemas.microsoft.com/office/powerpoint/2010/main" val="138202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25</a:t>
            </a:fld>
            <a:endParaRPr lang="pt-PT"/>
          </a:p>
        </p:txBody>
      </p:sp>
    </p:spTree>
    <p:extLst>
      <p:ext uri="{BB962C8B-B14F-4D97-AF65-F5344CB8AC3E}">
        <p14:creationId xmlns:p14="http://schemas.microsoft.com/office/powerpoint/2010/main" val="151968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26</a:t>
            </a:fld>
            <a:endParaRPr lang="pt-PT"/>
          </a:p>
        </p:txBody>
      </p:sp>
    </p:spTree>
    <p:extLst>
      <p:ext uri="{BB962C8B-B14F-4D97-AF65-F5344CB8AC3E}">
        <p14:creationId xmlns:p14="http://schemas.microsoft.com/office/powerpoint/2010/main" val="2449287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27</a:t>
            </a:fld>
            <a:endParaRPr lang="pt-PT"/>
          </a:p>
        </p:txBody>
      </p:sp>
    </p:spTree>
    <p:extLst>
      <p:ext uri="{BB962C8B-B14F-4D97-AF65-F5344CB8AC3E}">
        <p14:creationId xmlns:p14="http://schemas.microsoft.com/office/powerpoint/2010/main" val="1546152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28</a:t>
            </a:fld>
            <a:endParaRPr lang="pt-PT"/>
          </a:p>
        </p:txBody>
      </p:sp>
    </p:spTree>
    <p:extLst>
      <p:ext uri="{BB962C8B-B14F-4D97-AF65-F5344CB8AC3E}">
        <p14:creationId xmlns:p14="http://schemas.microsoft.com/office/powerpoint/2010/main" val="4274721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29</a:t>
            </a:fld>
            <a:endParaRPr lang="pt-PT"/>
          </a:p>
        </p:txBody>
      </p:sp>
    </p:spTree>
    <p:extLst>
      <p:ext uri="{BB962C8B-B14F-4D97-AF65-F5344CB8AC3E}">
        <p14:creationId xmlns:p14="http://schemas.microsoft.com/office/powerpoint/2010/main" val="53097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a:t>
            </a:fld>
            <a:endParaRPr lang="pt-PT"/>
          </a:p>
        </p:txBody>
      </p:sp>
    </p:spTree>
    <p:extLst>
      <p:ext uri="{BB962C8B-B14F-4D97-AF65-F5344CB8AC3E}">
        <p14:creationId xmlns:p14="http://schemas.microsoft.com/office/powerpoint/2010/main" val="93385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30</a:t>
            </a:fld>
            <a:endParaRPr lang="pt-PT"/>
          </a:p>
        </p:txBody>
      </p:sp>
    </p:spTree>
    <p:extLst>
      <p:ext uri="{BB962C8B-B14F-4D97-AF65-F5344CB8AC3E}">
        <p14:creationId xmlns:p14="http://schemas.microsoft.com/office/powerpoint/2010/main" val="316313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31</a:t>
            </a:fld>
            <a:endParaRPr lang="pt-PT"/>
          </a:p>
        </p:txBody>
      </p:sp>
    </p:spTree>
    <p:extLst>
      <p:ext uri="{BB962C8B-B14F-4D97-AF65-F5344CB8AC3E}">
        <p14:creationId xmlns:p14="http://schemas.microsoft.com/office/powerpoint/2010/main" val="504666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32</a:t>
            </a:fld>
            <a:endParaRPr lang="pt-PT"/>
          </a:p>
        </p:txBody>
      </p:sp>
    </p:spTree>
    <p:extLst>
      <p:ext uri="{BB962C8B-B14F-4D97-AF65-F5344CB8AC3E}">
        <p14:creationId xmlns:p14="http://schemas.microsoft.com/office/powerpoint/2010/main" val="1302972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33</a:t>
            </a:fld>
            <a:endParaRPr lang="pt-PT"/>
          </a:p>
        </p:txBody>
      </p:sp>
    </p:spTree>
    <p:extLst>
      <p:ext uri="{BB962C8B-B14F-4D97-AF65-F5344CB8AC3E}">
        <p14:creationId xmlns:p14="http://schemas.microsoft.com/office/powerpoint/2010/main" val="2353717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34</a:t>
            </a:fld>
            <a:endParaRPr lang="pt-PT"/>
          </a:p>
        </p:txBody>
      </p:sp>
    </p:spTree>
    <p:extLst>
      <p:ext uri="{BB962C8B-B14F-4D97-AF65-F5344CB8AC3E}">
        <p14:creationId xmlns:p14="http://schemas.microsoft.com/office/powerpoint/2010/main" val="2824604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35</a:t>
            </a:fld>
            <a:endParaRPr lang="pt-PT"/>
          </a:p>
        </p:txBody>
      </p:sp>
    </p:spTree>
    <p:extLst>
      <p:ext uri="{BB962C8B-B14F-4D97-AF65-F5344CB8AC3E}">
        <p14:creationId xmlns:p14="http://schemas.microsoft.com/office/powerpoint/2010/main" val="3508703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36</a:t>
            </a:fld>
            <a:endParaRPr lang="pt-PT"/>
          </a:p>
        </p:txBody>
      </p:sp>
    </p:spTree>
    <p:extLst>
      <p:ext uri="{BB962C8B-B14F-4D97-AF65-F5344CB8AC3E}">
        <p14:creationId xmlns:p14="http://schemas.microsoft.com/office/powerpoint/2010/main" val="370758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37</a:t>
            </a:fld>
            <a:endParaRPr lang="pt-PT"/>
          </a:p>
        </p:txBody>
      </p:sp>
    </p:spTree>
    <p:extLst>
      <p:ext uri="{BB962C8B-B14F-4D97-AF65-F5344CB8AC3E}">
        <p14:creationId xmlns:p14="http://schemas.microsoft.com/office/powerpoint/2010/main" val="2830429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38</a:t>
            </a:fld>
            <a:endParaRPr lang="pt-PT"/>
          </a:p>
        </p:txBody>
      </p:sp>
    </p:spTree>
    <p:extLst>
      <p:ext uri="{BB962C8B-B14F-4D97-AF65-F5344CB8AC3E}">
        <p14:creationId xmlns:p14="http://schemas.microsoft.com/office/powerpoint/2010/main" val="1659398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39</a:t>
            </a:fld>
            <a:endParaRPr lang="pt-PT"/>
          </a:p>
        </p:txBody>
      </p:sp>
    </p:spTree>
    <p:extLst>
      <p:ext uri="{BB962C8B-B14F-4D97-AF65-F5344CB8AC3E}">
        <p14:creationId xmlns:p14="http://schemas.microsoft.com/office/powerpoint/2010/main" val="235240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a:t>
            </a:fld>
            <a:endParaRPr lang="pt-PT"/>
          </a:p>
        </p:txBody>
      </p:sp>
    </p:spTree>
    <p:extLst>
      <p:ext uri="{BB962C8B-B14F-4D97-AF65-F5344CB8AC3E}">
        <p14:creationId xmlns:p14="http://schemas.microsoft.com/office/powerpoint/2010/main" val="4208272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40</a:t>
            </a:fld>
            <a:endParaRPr lang="pt-PT"/>
          </a:p>
        </p:txBody>
      </p:sp>
    </p:spTree>
    <p:extLst>
      <p:ext uri="{BB962C8B-B14F-4D97-AF65-F5344CB8AC3E}">
        <p14:creationId xmlns:p14="http://schemas.microsoft.com/office/powerpoint/2010/main" val="915478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41</a:t>
            </a:fld>
            <a:endParaRPr lang="pt-PT"/>
          </a:p>
        </p:txBody>
      </p:sp>
    </p:spTree>
    <p:extLst>
      <p:ext uri="{BB962C8B-B14F-4D97-AF65-F5344CB8AC3E}">
        <p14:creationId xmlns:p14="http://schemas.microsoft.com/office/powerpoint/2010/main" val="1949729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42</a:t>
            </a:fld>
            <a:endParaRPr lang="pt-PT"/>
          </a:p>
        </p:txBody>
      </p:sp>
    </p:spTree>
    <p:extLst>
      <p:ext uri="{BB962C8B-B14F-4D97-AF65-F5344CB8AC3E}">
        <p14:creationId xmlns:p14="http://schemas.microsoft.com/office/powerpoint/2010/main" val="569298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43</a:t>
            </a:fld>
            <a:endParaRPr lang="pt-PT"/>
          </a:p>
        </p:txBody>
      </p:sp>
    </p:spTree>
    <p:extLst>
      <p:ext uri="{BB962C8B-B14F-4D97-AF65-F5344CB8AC3E}">
        <p14:creationId xmlns:p14="http://schemas.microsoft.com/office/powerpoint/2010/main" val="1420189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44</a:t>
            </a:fld>
            <a:endParaRPr lang="pt-PT"/>
          </a:p>
        </p:txBody>
      </p:sp>
    </p:spTree>
    <p:extLst>
      <p:ext uri="{BB962C8B-B14F-4D97-AF65-F5344CB8AC3E}">
        <p14:creationId xmlns:p14="http://schemas.microsoft.com/office/powerpoint/2010/main" val="32740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45</a:t>
            </a:fld>
            <a:endParaRPr lang="pt-PT"/>
          </a:p>
        </p:txBody>
      </p:sp>
    </p:spTree>
    <p:extLst>
      <p:ext uri="{BB962C8B-B14F-4D97-AF65-F5344CB8AC3E}">
        <p14:creationId xmlns:p14="http://schemas.microsoft.com/office/powerpoint/2010/main" val="3832719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46</a:t>
            </a:fld>
            <a:endParaRPr lang="pt-PT"/>
          </a:p>
        </p:txBody>
      </p:sp>
    </p:spTree>
    <p:extLst>
      <p:ext uri="{BB962C8B-B14F-4D97-AF65-F5344CB8AC3E}">
        <p14:creationId xmlns:p14="http://schemas.microsoft.com/office/powerpoint/2010/main" val="589774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47</a:t>
            </a:fld>
            <a:endParaRPr lang="pt-PT"/>
          </a:p>
        </p:txBody>
      </p:sp>
    </p:spTree>
    <p:extLst>
      <p:ext uri="{BB962C8B-B14F-4D97-AF65-F5344CB8AC3E}">
        <p14:creationId xmlns:p14="http://schemas.microsoft.com/office/powerpoint/2010/main" val="4077446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48</a:t>
            </a:fld>
            <a:endParaRPr lang="pt-PT"/>
          </a:p>
        </p:txBody>
      </p:sp>
    </p:spTree>
    <p:extLst>
      <p:ext uri="{BB962C8B-B14F-4D97-AF65-F5344CB8AC3E}">
        <p14:creationId xmlns:p14="http://schemas.microsoft.com/office/powerpoint/2010/main" val="77687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5</a:t>
            </a:fld>
            <a:endParaRPr lang="pt-PT"/>
          </a:p>
        </p:txBody>
      </p:sp>
    </p:spTree>
    <p:extLst>
      <p:ext uri="{BB962C8B-B14F-4D97-AF65-F5344CB8AC3E}">
        <p14:creationId xmlns:p14="http://schemas.microsoft.com/office/powerpoint/2010/main" val="285428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6</a:t>
            </a:fld>
            <a:endParaRPr lang="pt-PT"/>
          </a:p>
        </p:txBody>
      </p:sp>
    </p:spTree>
    <p:extLst>
      <p:ext uri="{BB962C8B-B14F-4D97-AF65-F5344CB8AC3E}">
        <p14:creationId xmlns:p14="http://schemas.microsoft.com/office/powerpoint/2010/main" val="23622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7</a:t>
            </a:fld>
            <a:endParaRPr lang="pt-PT"/>
          </a:p>
        </p:txBody>
      </p:sp>
    </p:spTree>
    <p:extLst>
      <p:ext uri="{BB962C8B-B14F-4D97-AF65-F5344CB8AC3E}">
        <p14:creationId xmlns:p14="http://schemas.microsoft.com/office/powerpoint/2010/main" val="25963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8</a:t>
            </a:fld>
            <a:endParaRPr lang="pt-PT"/>
          </a:p>
        </p:txBody>
      </p:sp>
    </p:spTree>
    <p:extLst>
      <p:ext uri="{BB962C8B-B14F-4D97-AF65-F5344CB8AC3E}">
        <p14:creationId xmlns:p14="http://schemas.microsoft.com/office/powerpoint/2010/main" val="249884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76308E73-0659-4270-940E-3AC02DAF9A39}" type="slidenum">
              <a:rPr lang="pt-PT" smtClean="0"/>
              <a:t>9</a:t>
            </a:fld>
            <a:endParaRPr lang="pt-PT"/>
          </a:p>
        </p:txBody>
      </p:sp>
    </p:spTree>
    <p:extLst>
      <p:ext uri="{BB962C8B-B14F-4D97-AF65-F5344CB8AC3E}">
        <p14:creationId xmlns:p14="http://schemas.microsoft.com/office/powerpoint/2010/main" val="57195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hilosophy cream">
  <p:cSld name="philosophy cream">
    <p:bg>
      <p:bgPr>
        <a:solidFill>
          <a:srgbClr val="F6EAE0"/>
        </a:solidFill>
        <a:effectLst/>
      </p:bgPr>
    </p:bg>
    <p:spTree>
      <p:nvGrpSpPr>
        <p:cNvPr id="1" name="Shape 14"/>
        <p:cNvGrpSpPr/>
        <p:nvPr/>
      </p:nvGrpSpPr>
      <p:grpSpPr>
        <a:xfrm>
          <a:off x="0" y="0"/>
          <a:ext cx="0" cy="0"/>
          <a:chOff x="0" y="0"/>
          <a:chExt cx="0" cy="0"/>
        </a:xfrm>
      </p:grpSpPr>
      <p:pic>
        <p:nvPicPr>
          <p:cNvPr id="15" name="Google Shape;15;p59"/>
          <p:cNvPicPr preferRelativeResize="0"/>
          <p:nvPr/>
        </p:nvPicPr>
        <p:blipFill rotWithShape="1">
          <a:blip r:embed="rId2">
            <a:alphaModFix/>
          </a:blip>
          <a:srcRect l="21684" t="32946" b="-9265"/>
          <a:stretch/>
        </p:blipFill>
        <p:spPr>
          <a:xfrm rot="5400000" flipH="1">
            <a:off x="8315806" y="3031865"/>
            <a:ext cx="5469145" cy="2283244"/>
          </a:xfrm>
          <a:prstGeom prst="rect">
            <a:avLst/>
          </a:prstGeom>
          <a:noFill/>
          <a:ln>
            <a:noFill/>
          </a:ln>
        </p:spPr>
      </p:pic>
      <p:pic>
        <p:nvPicPr>
          <p:cNvPr id="16" name="Google Shape;16;p59"/>
          <p:cNvPicPr preferRelativeResize="0"/>
          <p:nvPr/>
        </p:nvPicPr>
        <p:blipFill rotWithShape="1">
          <a:blip r:embed="rId3">
            <a:alphaModFix/>
          </a:blip>
          <a:srcRect/>
          <a:stretch/>
        </p:blipFill>
        <p:spPr>
          <a:xfrm>
            <a:off x="244212" y="3442477"/>
            <a:ext cx="3670560" cy="3415523"/>
          </a:xfrm>
          <a:prstGeom prst="rect">
            <a:avLst/>
          </a:prstGeom>
          <a:noFill/>
          <a:ln>
            <a:noFill/>
          </a:ln>
        </p:spPr>
      </p:pic>
    </p:spTree>
    <p:extLst>
      <p:ext uri="{BB962C8B-B14F-4D97-AF65-F5344CB8AC3E}">
        <p14:creationId xmlns:p14="http://schemas.microsoft.com/office/powerpoint/2010/main" val="125273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contents slide">
  <p:cSld name="Table contents slide">
    <p:bg>
      <p:bgPr>
        <a:solidFill>
          <a:srgbClr val="F6EAE0"/>
        </a:solidFill>
        <a:effectLst/>
      </p:bgPr>
    </p:bg>
    <p:spTree>
      <p:nvGrpSpPr>
        <p:cNvPr id="1" name="Shape 84"/>
        <p:cNvGrpSpPr/>
        <p:nvPr/>
      </p:nvGrpSpPr>
      <p:grpSpPr>
        <a:xfrm>
          <a:off x="0" y="0"/>
          <a:ext cx="0" cy="0"/>
          <a:chOff x="0" y="0"/>
          <a:chExt cx="0" cy="0"/>
        </a:xfrm>
      </p:grpSpPr>
      <p:pic>
        <p:nvPicPr>
          <p:cNvPr id="85" name="Google Shape;85;p34"/>
          <p:cNvPicPr preferRelativeResize="0"/>
          <p:nvPr/>
        </p:nvPicPr>
        <p:blipFill rotWithShape="1">
          <a:blip r:embed="rId2">
            <a:alphaModFix/>
          </a:blip>
          <a:srcRect l="5399" t="5338" r="19491"/>
          <a:stretch/>
        </p:blipFill>
        <p:spPr>
          <a:xfrm rot="5400000">
            <a:off x="6875440" y="1583797"/>
            <a:ext cx="6884953" cy="3717361"/>
          </a:xfrm>
          <a:prstGeom prst="rect">
            <a:avLst/>
          </a:prstGeom>
          <a:noFill/>
          <a:ln>
            <a:noFill/>
          </a:ln>
        </p:spPr>
      </p:pic>
      <p:sp>
        <p:nvSpPr>
          <p:cNvPr id="86" name="Google Shape;86;p34"/>
          <p:cNvSpPr txBox="1">
            <a:spLocks noGrp="1"/>
          </p:cNvSpPr>
          <p:nvPr>
            <p:ph type="title"/>
          </p:nvPr>
        </p:nvSpPr>
        <p:spPr>
          <a:xfrm>
            <a:off x="960500" y="1565363"/>
            <a:ext cx="10723315" cy="923064"/>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SzPts val="9900"/>
              <a:buNone/>
              <a:defRPr sz="60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87" name="Google Shape;87;p34"/>
          <p:cNvSpPr/>
          <p:nvPr/>
        </p:nvSpPr>
        <p:spPr>
          <a:xfrm>
            <a:off x="947114" y="684612"/>
            <a:ext cx="1740917" cy="4231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5592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gram slide white">
  <p:cSld name="Diagram slide white">
    <p:bg>
      <p:bgPr>
        <a:solidFill>
          <a:schemeClr val="lt1"/>
        </a:solidFill>
        <a:effectLst/>
      </p:bgPr>
    </p:bg>
    <p:spTree>
      <p:nvGrpSpPr>
        <p:cNvPr id="1" name="Shape 88"/>
        <p:cNvGrpSpPr/>
        <p:nvPr/>
      </p:nvGrpSpPr>
      <p:grpSpPr>
        <a:xfrm>
          <a:off x="0" y="0"/>
          <a:ext cx="0" cy="0"/>
          <a:chOff x="0" y="0"/>
          <a:chExt cx="0" cy="0"/>
        </a:xfrm>
      </p:grpSpPr>
      <p:sp>
        <p:nvSpPr>
          <p:cNvPr id="89" name="Google Shape;89;p35"/>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90" name="Google Shape;90;p35"/>
          <p:cNvPicPr preferRelativeResize="0"/>
          <p:nvPr/>
        </p:nvPicPr>
        <p:blipFill rotWithShape="1">
          <a:blip r:embed="rId2">
            <a:alphaModFix/>
          </a:blip>
          <a:srcRect t="5750" b="45552"/>
          <a:stretch/>
        </p:blipFill>
        <p:spPr>
          <a:xfrm>
            <a:off x="5951561" y="4395315"/>
            <a:ext cx="5851209" cy="2462685"/>
          </a:xfrm>
          <a:prstGeom prst="rect">
            <a:avLst/>
          </a:prstGeom>
          <a:noFill/>
          <a:ln>
            <a:noFill/>
          </a:ln>
        </p:spPr>
      </p:pic>
      <p:sp>
        <p:nvSpPr>
          <p:cNvPr id="91" name="Google Shape;91;p35"/>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92" name="Google Shape;92;p35"/>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1pPr>
            <a:lvl2pPr marL="1219170" lvl="1"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2pPr>
            <a:lvl3pPr marL="1828754" lvl="2"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3pPr>
            <a:lvl4pPr marL="2438339" lvl="3"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4pPr>
            <a:lvl5pPr marL="3047924" lvl="4"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5pPr>
            <a:lvl6pPr marL="3657509" lvl="5"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6pPr>
            <a:lvl7pPr marL="4267093" lvl="6"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7pPr>
            <a:lvl8pPr marL="4876678" lvl="7"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8pPr>
            <a:lvl9pPr marL="5486263" lvl="8"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579990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gram dark slide">
  <p:cSld name="Diagram dark slide">
    <p:bg>
      <p:bgPr>
        <a:solidFill>
          <a:srgbClr val="212121"/>
        </a:solidFill>
        <a:effectLst/>
      </p:bgPr>
    </p:bg>
    <p:spTree>
      <p:nvGrpSpPr>
        <p:cNvPr id="1" name="Shape 93"/>
        <p:cNvGrpSpPr/>
        <p:nvPr/>
      </p:nvGrpSpPr>
      <p:grpSpPr>
        <a:xfrm>
          <a:off x="0" y="0"/>
          <a:ext cx="0" cy="0"/>
          <a:chOff x="0" y="0"/>
          <a:chExt cx="0" cy="0"/>
        </a:xfrm>
      </p:grpSpPr>
      <p:sp>
        <p:nvSpPr>
          <p:cNvPr id="94" name="Google Shape;94;p36"/>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95" name="Google Shape;95;p36"/>
          <p:cNvPicPr preferRelativeResize="0"/>
          <p:nvPr/>
        </p:nvPicPr>
        <p:blipFill rotWithShape="1">
          <a:blip r:embed="rId2">
            <a:alphaModFix/>
          </a:blip>
          <a:srcRect t="34734" r="2151" b="32250"/>
          <a:stretch/>
        </p:blipFill>
        <p:spPr>
          <a:xfrm>
            <a:off x="6466841" y="4593851"/>
            <a:ext cx="5725160" cy="2264149"/>
          </a:xfrm>
          <a:prstGeom prst="rect">
            <a:avLst/>
          </a:prstGeom>
          <a:noFill/>
          <a:ln>
            <a:noFill/>
          </a:ln>
        </p:spPr>
      </p:pic>
      <p:pic>
        <p:nvPicPr>
          <p:cNvPr id="96" name="Google Shape;96;p36"/>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97" name="Google Shape;97;p36"/>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177929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gram pointer dark slide">
  <p:cSld name="Diagram pointer dark slide">
    <p:bg>
      <p:bgPr>
        <a:solidFill>
          <a:srgbClr val="212121"/>
        </a:solidFill>
        <a:effectLst/>
      </p:bgPr>
    </p:bg>
    <p:spTree>
      <p:nvGrpSpPr>
        <p:cNvPr id="1" name="Shape 98"/>
        <p:cNvGrpSpPr/>
        <p:nvPr/>
      </p:nvGrpSpPr>
      <p:grpSpPr>
        <a:xfrm>
          <a:off x="0" y="0"/>
          <a:ext cx="0" cy="0"/>
          <a:chOff x="0" y="0"/>
          <a:chExt cx="0" cy="0"/>
        </a:xfrm>
      </p:grpSpPr>
      <p:sp>
        <p:nvSpPr>
          <p:cNvPr id="99" name="Google Shape;99;p37"/>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00" name="Google Shape;100;p37"/>
          <p:cNvPicPr preferRelativeResize="0"/>
          <p:nvPr/>
        </p:nvPicPr>
        <p:blipFill rotWithShape="1">
          <a:blip r:embed="rId2">
            <a:alphaModFix/>
          </a:blip>
          <a:srcRect/>
          <a:stretch/>
        </p:blipFill>
        <p:spPr>
          <a:xfrm>
            <a:off x="237772" y="234072"/>
            <a:ext cx="853979" cy="210633"/>
          </a:xfrm>
          <a:prstGeom prst="rect">
            <a:avLst/>
          </a:prstGeom>
          <a:noFill/>
          <a:ln>
            <a:noFill/>
          </a:ln>
        </p:spPr>
      </p:pic>
      <p:pic>
        <p:nvPicPr>
          <p:cNvPr id="101" name="Google Shape;101;p37"/>
          <p:cNvPicPr preferRelativeResize="0"/>
          <p:nvPr/>
        </p:nvPicPr>
        <p:blipFill rotWithShape="1">
          <a:blip r:embed="rId3">
            <a:alphaModFix/>
          </a:blip>
          <a:srcRect l="-1372" t="9537" r="36335" b="54662"/>
          <a:stretch/>
        </p:blipFill>
        <p:spPr>
          <a:xfrm>
            <a:off x="6737345" y="4324731"/>
            <a:ext cx="5485783" cy="2533392"/>
          </a:xfrm>
          <a:prstGeom prst="rect">
            <a:avLst/>
          </a:prstGeom>
          <a:noFill/>
          <a:ln>
            <a:noFill/>
          </a:ln>
        </p:spPr>
      </p:pic>
      <p:sp>
        <p:nvSpPr>
          <p:cNvPr id="102" name="Google Shape;102;p37"/>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037782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gram pointer white slide">
  <p:cSld name="Diagram pointer white slide">
    <p:bg>
      <p:bgPr>
        <a:solidFill>
          <a:schemeClr val="lt1"/>
        </a:solidFill>
        <a:effectLst/>
      </p:bgPr>
    </p:bg>
    <p:spTree>
      <p:nvGrpSpPr>
        <p:cNvPr id="1" name="Shape 103"/>
        <p:cNvGrpSpPr/>
        <p:nvPr/>
      </p:nvGrpSpPr>
      <p:grpSpPr>
        <a:xfrm>
          <a:off x="0" y="0"/>
          <a:ext cx="0" cy="0"/>
          <a:chOff x="0" y="0"/>
          <a:chExt cx="0" cy="0"/>
        </a:xfrm>
      </p:grpSpPr>
      <p:sp>
        <p:nvSpPr>
          <p:cNvPr id="105" name="Google Shape;105;p38"/>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06" name="Google Shape;106;p38"/>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1pPr>
            <a:lvl2pPr marL="1219170" lvl="1"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2pPr>
            <a:lvl3pPr marL="1828754" lvl="2"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3pPr>
            <a:lvl4pPr marL="2438339" lvl="3"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4pPr>
            <a:lvl5pPr marL="3047924" lvl="4"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5pPr>
            <a:lvl6pPr marL="3657509" lvl="5"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6pPr>
            <a:lvl7pPr marL="4267093" lvl="6"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7pPr>
            <a:lvl8pPr marL="4876678" lvl="7"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8pPr>
            <a:lvl9pPr marL="5486263" lvl="8" indent="-609585" algn="l">
              <a:lnSpc>
                <a:spcPct val="115000"/>
              </a:lnSpc>
              <a:spcBef>
                <a:spcPts val="0"/>
              </a:spcBef>
              <a:spcAft>
                <a:spcPts val="0"/>
              </a:spcAft>
              <a:buClr>
                <a:srgbClr val="212121"/>
              </a:buClr>
              <a:buSzPts val="3600"/>
              <a:buFont typeface="Roboto Light"/>
              <a:buChar char="■"/>
              <a:defRPr sz="2183">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397522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agram pointer outline dark slide">
  <p:cSld name="Diagram pointer outline dark slide">
    <p:bg>
      <p:bgPr>
        <a:solidFill>
          <a:srgbClr val="212121"/>
        </a:solidFill>
        <a:effectLst/>
      </p:bgPr>
    </p:bg>
    <p:spTree>
      <p:nvGrpSpPr>
        <p:cNvPr id="1" name="Shape 107"/>
        <p:cNvGrpSpPr/>
        <p:nvPr/>
      </p:nvGrpSpPr>
      <p:grpSpPr>
        <a:xfrm>
          <a:off x="0" y="0"/>
          <a:ext cx="0" cy="0"/>
          <a:chOff x="0" y="0"/>
          <a:chExt cx="0" cy="0"/>
        </a:xfrm>
      </p:grpSpPr>
      <p:sp>
        <p:nvSpPr>
          <p:cNvPr id="108" name="Google Shape;108;p39"/>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09" name="Google Shape;109;p39"/>
          <p:cNvPicPr preferRelativeResize="0"/>
          <p:nvPr/>
        </p:nvPicPr>
        <p:blipFill rotWithShape="1">
          <a:blip r:embed="rId2">
            <a:alphaModFix/>
          </a:blip>
          <a:srcRect/>
          <a:stretch/>
        </p:blipFill>
        <p:spPr>
          <a:xfrm>
            <a:off x="237772" y="234072"/>
            <a:ext cx="853979" cy="210633"/>
          </a:xfrm>
          <a:prstGeom prst="rect">
            <a:avLst/>
          </a:prstGeom>
          <a:noFill/>
          <a:ln>
            <a:noFill/>
          </a:ln>
        </p:spPr>
      </p:pic>
      <p:pic>
        <p:nvPicPr>
          <p:cNvPr id="110" name="Google Shape;110;p39"/>
          <p:cNvPicPr preferRelativeResize="0"/>
          <p:nvPr/>
        </p:nvPicPr>
        <p:blipFill rotWithShape="1">
          <a:blip r:embed="rId3">
            <a:alphaModFix/>
          </a:blip>
          <a:srcRect t="34734" r="2151" b="32250"/>
          <a:stretch/>
        </p:blipFill>
        <p:spPr>
          <a:xfrm>
            <a:off x="6466841" y="4593851"/>
            <a:ext cx="5725160" cy="2264149"/>
          </a:xfrm>
          <a:prstGeom prst="rect">
            <a:avLst/>
          </a:prstGeom>
          <a:noFill/>
          <a:ln>
            <a:noFill/>
          </a:ln>
        </p:spPr>
      </p:pic>
      <p:sp>
        <p:nvSpPr>
          <p:cNvPr id="111" name="Google Shape;111;p39"/>
          <p:cNvSpPr txBox="1">
            <a:spLocks noGrp="1"/>
          </p:cNvSpPr>
          <p:nvPr>
            <p:ph type="body" idx="1"/>
          </p:nvPr>
        </p:nvSpPr>
        <p:spPr>
          <a:xfrm>
            <a:off x="6199916" y="2117144"/>
            <a:ext cx="5207105" cy="2051697"/>
          </a:xfrm>
          <a:prstGeom prst="rect">
            <a:avLst/>
          </a:prstGeom>
          <a:noFill/>
          <a:ln>
            <a:noFill/>
          </a:ln>
        </p:spPr>
        <p:txBody>
          <a:bodyPr spcFirstLastPara="1" wrap="square" lIns="201025" tIns="201025" rIns="201025" bIns="201025" anchor="t" anchorCtr="0">
            <a:noAutofit/>
          </a:bodyPr>
          <a:lstStyle>
            <a:lvl1pPr marL="609585" lvl="0"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1pPr>
            <a:lvl2pPr marL="1219170" lvl="1"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2pPr>
            <a:lvl3pPr marL="1828754" lvl="2"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3pPr>
            <a:lvl4pPr marL="2438339" lvl="3"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4pPr>
            <a:lvl5pPr marL="3047924" lvl="4"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5pPr>
            <a:lvl6pPr marL="3657509" lvl="5"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6pPr>
            <a:lvl7pPr marL="4267093" lvl="6"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7pPr>
            <a:lvl8pPr marL="4876678" lvl="7"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8pPr>
            <a:lvl9pPr marL="5486263" lvl="8" indent="-609585" algn="l">
              <a:lnSpc>
                <a:spcPct val="115000"/>
              </a:lnSpc>
              <a:spcBef>
                <a:spcPts val="0"/>
              </a:spcBef>
              <a:spcAft>
                <a:spcPts val="0"/>
              </a:spcAft>
              <a:buClr>
                <a:schemeClr val="lt1"/>
              </a:buClr>
              <a:buSzPts val="3600"/>
              <a:buFont typeface="Roboto Light"/>
              <a:buChar char="■"/>
              <a:defRPr sz="2183">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078440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background">
  <p:cSld name="Dark background">
    <p:bg>
      <p:bgPr>
        <a:solidFill>
          <a:srgbClr val="212121"/>
        </a:solidFill>
        <a:effectLst/>
      </p:bgPr>
    </p:bg>
    <p:spTree>
      <p:nvGrpSpPr>
        <p:cNvPr id="1" name="Shape 112"/>
        <p:cNvGrpSpPr/>
        <p:nvPr/>
      </p:nvGrpSpPr>
      <p:grpSpPr>
        <a:xfrm>
          <a:off x="0" y="0"/>
          <a:ext cx="0" cy="0"/>
          <a:chOff x="0" y="0"/>
          <a:chExt cx="0" cy="0"/>
        </a:xfrm>
      </p:grpSpPr>
      <p:pic>
        <p:nvPicPr>
          <p:cNvPr id="113" name="Google Shape;113;p40"/>
          <p:cNvPicPr preferRelativeResize="0"/>
          <p:nvPr/>
        </p:nvPicPr>
        <p:blipFill rotWithShape="1">
          <a:blip r:embed="rId2">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4077966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ue gradient background">
  <p:cSld name="Blue gradient background">
    <p:bg>
      <p:bgPr>
        <a:gradFill>
          <a:gsLst>
            <a:gs pos="0">
              <a:srgbClr val="00C8B0"/>
            </a:gs>
            <a:gs pos="100000">
              <a:srgbClr val="5F4695"/>
            </a:gs>
          </a:gsLst>
          <a:lin ang="2700006" scaled="0"/>
        </a:gradFill>
        <a:effectLst/>
      </p:bgPr>
    </p:bg>
    <p:spTree>
      <p:nvGrpSpPr>
        <p:cNvPr id="1" name="Shape 114"/>
        <p:cNvGrpSpPr/>
        <p:nvPr/>
      </p:nvGrpSpPr>
      <p:grpSpPr>
        <a:xfrm>
          <a:off x="0" y="0"/>
          <a:ext cx="0" cy="0"/>
          <a:chOff x="0" y="0"/>
          <a:chExt cx="0" cy="0"/>
        </a:xfrm>
      </p:grpSpPr>
      <p:sp>
        <p:nvSpPr>
          <p:cNvPr id="115" name="Google Shape;115;p41"/>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6" name="Google Shape;116;p41"/>
          <p:cNvPicPr preferRelativeResize="0"/>
          <p:nvPr/>
        </p:nvPicPr>
        <p:blipFill rotWithShape="1">
          <a:blip r:embed="rId2">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2740982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een gradient background">
  <p:cSld name="Green gradient background">
    <p:bg>
      <p:bgPr>
        <a:gradFill>
          <a:gsLst>
            <a:gs pos="0">
              <a:srgbClr val="3FB95B"/>
            </a:gs>
            <a:gs pos="100000">
              <a:srgbClr val="251E59"/>
            </a:gs>
          </a:gsLst>
          <a:lin ang="2698631" scaled="0"/>
        </a:gradFill>
        <a:effectLst/>
      </p:bgPr>
    </p:bg>
    <p:spTree>
      <p:nvGrpSpPr>
        <p:cNvPr id="1" name="Shape 117"/>
        <p:cNvGrpSpPr/>
        <p:nvPr/>
      </p:nvGrpSpPr>
      <p:grpSpPr>
        <a:xfrm>
          <a:off x="0" y="0"/>
          <a:ext cx="0" cy="0"/>
          <a:chOff x="0" y="0"/>
          <a:chExt cx="0" cy="0"/>
        </a:xfrm>
      </p:grpSpPr>
      <p:sp>
        <p:nvSpPr>
          <p:cNvPr id="118" name="Google Shape;118;p42"/>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9" name="Google Shape;119;p42"/>
          <p:cNvPicPr preferRelativeResize="0"/>
          <p:nvPr/>
        </p:nvPicPr>
        <p:blipFill rotWithShape="1">
          <a:blip r:embed="rId2">
            <a:alphaModFix/>
          </a:blip>
          <a:srcRect/>
          <a:stretch/>
        </p:blipFill>
        <p:spPr>
          <a:xfrm>
            <a:off x="746731" y="605007"/>
            <a:ext cx="853979" cy="210633"/>
          </a:xfrm>
          <a:prstGeom prst="rect">
            <a:avLst/>
          </a:prstGeom>
          <a:noFill/>
          <a:ln>
            <a:noFill/>
          </a:ln>
        </p:spPr>
      </p:pic>
    </p:spTree>
    <p:extLst>
      <p:ext uri="{BB962C8B-B14F-4D97-AF65-F5344CB8AC3E}">
        <p14:creationId xmlns:p14="http://schemas.microsoft.com/office/powerpoint/2010/main" val="897249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gine white slide" type="tx">
  <p:cSld name="Engine white slide">
    <p:spTree>
      <p:nvGrpSpPr>
        <p:cNvPr id="1" name="Shape 120"/>
        <p:cNvGrpSpPr/>
        <p:nvPr/>
      </p:nvGrpSpPr>
      <p:grpSpPr>
        <a:xfrm>
          <a:off x="0" y="0"/>
          <a:ext cx="0" cy="0"/>
          <a:chOff x="0" y="0"/>
          <a:chExt cx="0" cy="0"/>
        </a:xfrm>
      </p:grpSpPr>
      <p:sp>
        <p:nvSpPr>
          <p:cNvPr id="121" name="Google Shape;121;p43"/>
          <p:cNvSpPr/>
          <p:nvPr/>
        </p:nvSpPr>
        <p:spPr>
          <a:xfrm>
            <a:off x="16664" y="2658973"/>
            <a:ext cx="21517" cy="3441"/>
          </a:xfrm>
          <a:custGeom>
            <a:avLst/>
            <a:gdLst/>
            <a:ahLst/>
            <a:cxnLst/>
            <a:rect l="l" t="t" r="r" b="b"/>
            <a:pathLst>
              <a:path w="31750" h="5079" extrusionOk="0">
                <a:moveTo>
                  <a:pt x="31307" y="0"/>
                </a:moveTo>
                <a:lnTo>
                  <a:pt x="0" y="2533"/>
                </a:lnTo>
                <a:lnTo>
                  <a:pt x="31328" y="4816"/>
                </a:lnTo>
              </a:path>
            </a:pathLst>
          </a:custGeom>
          <a:noFill/>
          <a:ln w="9525" cap="flat" cmpd="sng">
            <a:solidFill>
              <a:srgbClr val="662C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19"/>
              <a:buFont typeface="Arial"/>
              <a:buNone/>
            </a:pPr>
            <a:endParaRPr sz="1091" b="0" i="0" u="none" strike="noStrike" cap="none">
              <a:solidFill>
                <a:srgbClr val="000000"/>
              </a:solidFill>
              <a:latin typeface="Arial"/>
              <a:ea typeface="Arial"/>
              <a:cs typeface="Arial"/>
              <a:sym typeface="Arial"/>
            </a:endParaRPr>
          </a:p>
        </p:txBody>
      </p:sp>
      <p:sp>
        <p:nvSpPr>
          <p:cNvPr id="122" name="Google Shape;122;p43"/>
          <p:cNvSpPr/>
          <p:nvPr/>
        </p:nvSpPr>
        <p:spPr>
          <a:xfrm>
            <a:off x="12171737" y="2603757"/>
            <a:ext cx="19719" cy="20216"/>
          </a:xfrm>
          <a:custGeom>
            <a:avLst/>
            <a:gdLst/>
            <a:ahLst/>
            <a:cxnLst/>
            <a:rect l="l" t="t" r="r" b="b"/>
            <a:pathLst>
              <a:path w="31115" h="31750" extrusionOk="0">
                <a:moveTo>
                  <a:pt x="0" y="26983"/>
                </a:moveTo>
                <a:lnTo>
                  <a:pt x="31109" y="31412"/>
                </a:lnTo>
                <a:lnTo>
                  <a:pt x="31109" y="0"/>
                </a:lnTo>
              </a:path>
            </a:pathLst>
          </a:custGeom>
          <a:noFill/>
          <a:ln w="9525" cap="flat" cmpd="sng">
            <a:solidFill>
              <a:srgbClr val="662C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19"/>
              <a:buFont typeface="Arial"/>
              <a:buNone/>
            </a:pPr>
            <a:endParaRPr sz="1091" b="0" i="0" u="none" strike="noStrike" cap="none">
              <a:solidFill>
                <a:srgbClr val="000000"/>
              </a:solidFill>
              <a:latin typeface="Arial"/>
              <a:ea typeface="Arial"/>
              <a:cs typeface="Arial"/>
              <a:sym typeface="Arial"/>
            </a:endParaRPr>
          </a:p>
        </p:txBody>
      </p:sp>
      <p:sp>
        <p:nvSpPr>
          <p:cNvPr id="123" name="Google Shape;123;p43"/>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pic>
        <p:nvPicPr>
          <p:cNvPr id="124" name="Google Shape;124;p43"/>
          <p:cNvPicPr preferRelativeResize="0"/>
          <p:nvPr/>
        </p:nvPicPr>
        <p:blipFill rotWithShape="1">
          <a:blip r:embed="rId3">
            <a:alphaModFix/>
          </a:blip>
          <a:srcRect t="5750" b="45552"/>
          <a:stretch/>
        </p:blipFill>
        <p:spPr>
          <a:xfrm>
            <a:off x="6340792" y="4395315"/>
            <a:ext cx="5851209" cy="2462685"/>
          </a:xfrm>
          <a:prstGeom prst="rect">
            <a:avLst/>
          </a:prstGeom>
          <a:noFill/>
          <a:ln>
            <a:noFill/>
          </a:ln>
        </p:spPr>
      </p:pic>
      <p:sp>
        <p:nvSpPr>
          <p:cNvPr id="125" name="Google Shape;125;p43"/>
          <p:cNvSpPr txBox="1">
            <a:spLocks noGrp="1"/>
          </p:cNvSpPr>
          <p:nvPr>
            <p:ph type="title"/>
          </p:nvPr>
        </p:nvSpPr>
        <p:spPr>
          <a:xfrm>
            <a:off x="430060" y="1047678"/>
            <a:ext cx="3679413" cy="1959827"/>
          </a:xfrm>
          <a:prstGeom prst="rect">
            <a:avLst/>
          </a:prstGeom>
          <a:noFill/>
          <a:ln>
            <a:noFill/>
          </a:ln>
        </p:spPr>
        <p:txBody>
          <a:bodyPr spcFirstLastPara="1" wrap="square" lIns="201025" tIns="201025" rIns="201025" bIns="201025" anchor="t" anchorCtr="0">
            <a:normAutofit/>
          </a:bodyPr>
          <a:lstStyle>
            <a:lvl1pPr lvl="0" algn="l">
              <a:lnSpc>
                <a:spcPct val="100000"/>
              </a:lnSpc>
              <a:spcBef>
                <a:spcPts val="0"/>
              </a:spcBef>
              <a:spcAft>
                <a:spcPts val="0"/>
              </a:spcAft>
              <a:buSzPts val="6600"/>
              <a:buNone/>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126" name="Google Shape;126;p43"/>
          <p:cNvSpPr txBox="1">
            <a:spLocks noGrp="1"/>
          </p:cNvSpPr>
          <p:nvPr>
            <p:ph type="body" idx="1"/>
          </p:nvPr>
        </p:nvSpPr>
        <p:spPr>
          <a:xfrm>
            <a:off x="525636" y="3194551"/>
            <a:ext cx="3153809" cy="2327669"/>
          </a:xfrm>
          <a:prstGeom prst="rect">
            <a:avLst/>
          </a:prstGeom>
          <a:noFill/>
          <a:ln>
            <a:noFill/>
          </a:ln>
        </p:spPr>
        <p:txBody>
          <a:bodyPr spcFirstLastPara="1" wrap="square" lIns="201025" tIns="201025" rIns="201025" bIns="201025" anchor="t" anchorCtr="0">
            <a:normAutofit/>
          </a:bodyPr>
          <a:lstStyle>
            <a:lvl1pPr marL="609585" lvl="0"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1pPr>
            <a:lvl2pPr marL="1219170" lvl="1"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2pPr>
            <a:lvl3pPr marL="1828754" lvl="2"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3pPr>
            <a:lvl4pPr marL="2438339" lvl="3"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4pPr>
            <a:lvl5pPr marL="3047924" lvl="4"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5pPr>
            <a:lvl6pPr marL="3657509" lvl="5"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6pPr>
            <a:lvl7pPr marL="4267093" lvl="6"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7pPr>
            <a:lvl8pPr marL="4876678" lvl="7"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8pPr>
            <a:lvl9pPr marL="5486263" lvl="8" indent="-507987" algn="l">
              <a:lnSpc>
                <a:spcPct val="115000"/>
              </a:lnSpc>
              <a:spcBef>
                <a:spcPts val="0"/>
              </a:spcBef>
              <a:spcAft>
                <a:spcPts val="0"/>
              </a:spcAft>
              <a:buClr>
                <a:srgbClr val="212121"/>
              </a:buClr>
              <a:buSzPts val="2400"/>
              <a:buFont typeface="Roboto Light"/>
              <a:buChar char="■"/>
              <a:defRPr sz="1456">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27636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est-for-Purpose partners v2">
  <p:cSld name="Best-for-Purpose partners v2">
    <p:bg>
      <p:bgPr>
        <a:solidFill>
          <a:schemeClr val="lt1"/>
        </a:solidFill>
        <a:effectLst/>
      </p:bgPr>
    </p:bg>
    <p:spTree>
      <p:nvGrpSpPr>
        <p:cNvPr id="1" name="Shape 32"/>
        <p:cNvGrpSpPr/>
        <p:nvPr/>
      </p:nvGrpSpPr>
      <p:grpSpPr>
        <a:xfrm>
          <a:off x="0" y="0"/>
          <a:ext cx="0" cy="0"/>
          <a:chOff x="0" y="0"/>
          <a:chExt cx="0" cy="0"/>
        </a:xfrm>
      </p:grpSpPr>
      <p:sp>
        <p:nvSpPr>
          <p:cNvPr id="34" name="Google Shape;34;p17"/>
          <p:cNvSpPr txBox="1">
            <a:spLocks noGrp="1"/>
          </p:cNvSpPr>
          <p:nvPr>
            <p:ph type="subTitle" idx="1"/>
          </p:nvPr>
        </p:nvSpPr>
        <p:spPr>
          <a:xfrm>
            <a:off x="554533" y="3146356"/>
            <a:ext cx="4039641" cy="2128285"/>
          </a:xfrm>
          <a:prstGeom prst="rect">
            <a:avLst/>
          </a:prstGeom>
          <a:noFill/>
          <a:ln>
            <a:noFill/>
          </a:ln>
        </p:spPr>
        <p:txBody>
          <a:bodyPr spcFirstLastPara="1" wrap="square" lIns="0" tIns="0" rIns="0" bIns="91425" anchor="t" anchorCtr="0">
            <a:noAutofit/>
          </a:bodyPr>
          <a:lstStyle>
            <a:lvl1pPr lvl="0" algn="l">
              <a:lnSpc>
                <a:spcPct val="115000"/>
              </a:lnSpc>
              <a:spcBef>
                <a:spcPts val="0"/>
              </a:spcBef>
              <a:spcAft>
                <a:spcPts val="0"/>
              </a:spcAft>
              <a:buClr>
                <a:srgbClr val="212121"/>
              </a:buClr>
              <a:buSzPts val="3000"/>
              <a:buNone/>
              <a:defRPr sz="1819">
                <a:solidFill>
                  <a:srgbClr val="212121"/>
                </a:solidFill>
              </a:defRPr>
            </a:lvl1pPr>
            <a:lvl2pPr lvl="1" algn="l">
              <a:lnSpc>
                <a:spcPct val="115000"/>
              </a:lnSpc>
              <a:spcBef>
                <a:spcPts val="0"/>
              </a:spcBef>
              <a:spcAft>
                <a:spcPts val="0"/>
              </a:spcAft>
              <a:buSzPts val="3100"/>
              <a:buNone/>
              <a:defRPr/>
            </a:lvl2pPr>
            <a:lvl3pPr lvl="2" algn="l">
              <a:lnSpc>
                <a:spcPct val="115000"/>
              </a:lnSpc>
              <a:spcBef>
                <a:spcPts val="0"/>
              </a:spcBef>
              <a:spcAft>
                <a:spcPts val="0"/>
              </a:spcAft>
              <a:buSzPts val="3100"/>
              <a:buNone/>
              <a:defRPr/>
            </a:lvl3pPr>
            <a:lvl4pPr lvl="3" algn="l">
              <a:lnSpc>
                <a:spcPct val="115000"/>
              </a:lnSpc>
              <a:spcBef>
                <a:spcPts val="0"/>
              </a:spcBef>
              <a:spcAft>
                <a:spcPts val="0"/>
              </a:spcAft>
              <a:buSzPts val="3100"/>
              <a:buNone/>
              <a:defRPr/>
            </a:lvl4pPr>
            <a:lvl5pPr lvl="4" algn="l">
              <a:lnSpc>
                <a:spcPct val="115000"/>
              </a:lnSpc>
              <a:spcBef>
                <a:spcPts val="0"/>
              </a:spcBef>
              <a:spcAft>
                <a:spcPts val="0"/>
              </a:spcAft>
              <a:buSzPts val="3100"/>
              <a:buNone/>
              <a:defRPr/>
            </a:lvl5pPr>
            <a:lvl6pPr lvl="5" algn="l">
              <a:lnSpc>
                <a:spcPct val="115000"/>
              </a:lnSpc>
              <a:spcBef>
                <a:spcPts val="0"/>
              </a:spcBef>
              <a:spcAft>
                <a:spcPts val="0"/>
              </a:spcAft>
              <a:buSzPts val="3100"/>
              <a:buNone/>
              <a:defRPr/>
            </a:lvl6pPr>
            <a:lvl7pPr lvl="6" algn="l">
              <a:lnSpc>
                <a:spcPct val="115000"/>
              </a:lnSpc>
              <a:spcBef>
                <a:spcPts val="0"/>
              </a:spcBef>
              <a:spcAft>
                <a:spcPts val="0"/>
              </a:spcAft>
              <a:buSzPts val="3100"/>
              <a:buNone/>
              <a:defRPr/>
            </a:lvl7pPr>
            <a:lvl8pPr lvl="7" algn="l">
              <a:lnSpc>
                <a:spcPct val="115000"/>
              </a:lnSpc>
              <a:spcBef>
                <a:spcPts val="0"/>
              </a:spcBef>
              <a:spcAft>
                <a:spcPts val="0"/>
              </a:spcAft>
              <a:buSzPts val="3100"/>
              <a:buNone/>
              <a:defRPr/>
            </a:lvl8pPr>
            <a:lvl9pPr lvl="8" algn="l">
              <a:lnSpc>
                <a:spcPct val="115000"/>
              </a:lnSpc>
              <a:spcBef>
                <a:spcPts val="0"/>
              </a:spcBef>
              <a:spcAft>
                <a:spcPts val="0"/>
              </a:spcAft>
              <a:buSzPts val="3100"/>
              <a:buNone/>
              <a:defRPr/>
            </a:lvl9pPr>
          </a:lstStyle>
          <a:p>
            <a:endParaRPr/>
          </a:p>
        </p:txBody>
      </p:sp>
    </p:spTree>
    <p:extLst>
      <p:ext uri="{BB962C8B-B14F-4D97-AF65-F5344CB8AC3E}">
        <p14:creationId xmlns:p14="http://schemas.microsoft.com/office/powerpoint/2010/main" val="2493817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gine dark slide">
  <p:cSld name="Engine dark slide">
    <p:bg>
      <p:bgPr>
        <a:solidFill>
          <a:srgbClr val="212121"/>
        </a:solidFill>
        <a:effectLst/>
      </p:bgPr>
    </p:bg>
    <p:spTree>
      <p:nvGrpSpPr>
        <p:cNvPr id="1" name="Shape 127"/>
        <p:cNvGrpSpPr/>
        <p:nvPr/>
      </p:nvGrpSpPr>
      <p:grpSpPr>
        <a:xfrm>
          <a:off x="0" y="0"/>
          <a:ext cx="0" cy="0"/>
          <a:chOff x="0" y="0"/>
          <a:chExt cx="0" cy="0"/>
        </a:xfrm>
      </p:grpSpPr>
      <p:pic>
        <p:nvPicPr>
          <p:cNvPr id="128" name="Google Shape;128;p44"/>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129" name="Google Shape;129;p44"/>
          <p:cNvSpPr txBox="1">
            <a:spLocks noGrp="1"/>
          </p:cNvSpPr>
          <p:nvPr>
            <p:ph type="body" idx="1"/>
          </p:nvPr>
        </p:nvSpPr>
        <p:spPr>
          <a:xfrm>
            <a:off x="525636" y="3194551"/>
            <a:ext cx="3153809" cy="2327669"/>
          </a:xfrm>
          <a:prstGeom prst="rect">
            <a:avLst/>
          </a:prstGeom>
          <a:noFill/>
          <a:ln>
            <a:noFill/>
          </a:ln>
        </p:spPr>
        <p:txBody>
          <a:bodyPr spcFirstLastPara="1" wrap="square" lIns="201025" tIns="201025" rIns="201025" bIns="201025" anchor="t" anchorCtr="0">
            <a:normAutofit/>
          </a:bodyPr>
          <a:lstStyle>
            <a:lvl1pPr marL="609585" lvl="0"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1pPr>
            <a:lvl2pPr marL="1219170" lvl="1"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2pPr>
            <a:lvl3pPr marL="1828754" lvl="2"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3pPr>
            <a:lvl4pPr marL="2438339" lvl="3"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4pPr>
            <a:lvl5pPr marL="3047924" lvl="4"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5pPr>
            <a:lvl6pPr marL="3657509" lvl="5"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6pPr>
            <a:lvl7pPr marL="4267093" lvl="6"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7pPr>
            <a:lvl8pPr marL="4876678" lvl="7"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8pPr>
            <a:lvl9pPr marL="5486263" lvl="8" indent="-507987" algn="l">
              <a:lnSpc>
                <a:spcPct val="115000"/>
              </a:lnSpc>
              <a:spcBef>
                <a:spcPts val="0"/>
              </a:spcBef>
              <a:spcAft>
                <a:spcPts val="0"/>
              </a:spcAft>
              <a:buClr>
                <a:schemeClr val="lt1"/>
              </a:buClr>
              <a:buSzPts val="2400"/>
              <a:buFont typeface="Roboto Light"/>
              <a:buChar char="■"/>
              <a:defRPr sz="1456">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947262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re principels slide" type="twoColTx">
  <p:cSld name="Core principels slide">
    <p:spTree>
      <p:nvGrpSpPr>
        <p:cNvPr id="1" name="Shape 130"/>
        <p:cNvGrpSpPr/>
        <p:nvPr/>
      </p:nvGrpSpPr>
      <p:grpSpPr>
        <a:xfrm>
          <a:off x="0" y="0"/>
          <a:ext cx="0" cy="0"/>
          <a:chOff x="0" y="0"/>
          <a:chExt cx="0" cy="0"/>
        </a:xfrm>
      </p:grpSpPr>
      <p:pic>
        <p:nvPicPr>
          <p:cNvPr id="131" name="Google Shape;131;p45"/>
          <p:cNvPicPr preferRelativeResize="0"/>
          <p:nvPr/>
        </p:nvPicPr>
        <p:blipFill rotWithShape="1">
          <a:blip r:embed="rId2">
            <a:alphaModFix/>
          </a:blip>
          <a:srcRect l="374" t="708" r="42891" b="442"/>
          <a:stretch/>
        </p:blipFill>
        <p:spPr>
          <a:xfrm rot="10800000" flipH="1">
            <a:off x="9253752" y="2449011"/>
            <a:ext cx="2938249" cy="4424392"/>
          </a:xfrm>
          <a:prstGeom prst="rect">
            <a:avLst/>
          </a:prstGeom>
          <a:noFill/>
          <a:ln>
            <a:noFill/>
          </a:ln>
        </p:spPr>
      </p:pic>
      <p:sp>
        <p:nvSpPr>
          <p:cNvPr id="132" name="Google Shape;132;p45"/>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33" name="Google Shape;133;p45"/>
          <p:cNvSpPr txBox="1">
            <a:spLocks noGrp="1"/>
          </p:cNvSpPr>
          <p:nvPr>
            <p:ph type="subTitle" idx="1"/>
          </p:nvPr>
        </p:nvSpPr>
        <p:spPr>
          <a:xfrm>
            <a:off x="656641"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4" name="Google Shape;134;p45"/>
          <p:cNvSpPr txBox="1">
            <a:spLocks noGrp="1"/>
          </p:cNvSpPr>
          <p:nvPr>
            <p:ph type="body" idx="2"/>
          </p:nvPr>
        </p:nvSpPr>
        <p:spPr>
          <a:xfrm>
            <a:off x="656642" y="4894202"/>
            <a:ext cx="2651492"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5" name="Google Shape;135;p45"/>
          <p:cNvSpPr txBox="1">
            <a:spLocks noGrp="1"/>
          </p:cNvSpPr>
          <p:nvPr>
            <p:ph type="subTitle" idx="3"/>
          </p:nvPr>
        </p:nvSpPr>
        <p:spPr>
          <a:xfrm>
            <a:off x="3940412"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6" name="Google Shape;136;p45"/>
          <p:cNvSpPr txBox="1">
            <a:spLocks noGrp="1"/>
          </p:cNvSpPr>
          <p:nvPr>
            <p:ph type="body" idx="4"/>
          </p:nvPr>
        </p:nvSpPr>
        <p:spPr>
          <a:xfrm>
            <a:off x="3940412" y="4894202"/>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7" name="Google Shape;137;p45"/>
          <p:cNvSpPr txBox="1">
            <a:spLocks noGrp="1"/>
          </p:cNvSpPr>
          <p:nvPr>
            <p:ph type="subTitle" idx="5"/>
          </p:nvPr>
        </p:nvSpPr>
        <p:spPr>
          <a:xfrm>
            <a:off x="7954643" y="449847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38" name="Google Shape;138;p45"/>
          <p:cNvSpPr txBox="1">
            <a:spLocks noGrp="1"/>
          </p:cNvSpPr>
          <p:nvPr>
            <p:ph type="body" idx="6"/>
          </p:nvPr>
        </p:nvSpPr>
        <p:spPr>
          <a:xfrm>
            <a:off x="7954643" y="4894202"/>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39" name="Google Shape;139;p45"/>
          <p:cNvSpPr txBox="1">
            <a:spLocks noGrp="1"/>
          </p:cNvSpPr>
          <p:nvPr>
            <p:ph type="subTitle" idx="7"/>
          </p:nvPr>
        </p:nvSpPr>
        <p:spPr>
          <a:xfrm>
            <a:off x="7954643" y="1928249"/>
            <a:ext cx="2858896"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140" name="Google Shape;140;p45"/>
          <p:cNvSpPr txBox="1">
            <a:spLocks noGrp="1"/>
          </p:cNvSpPr>
          <p:nvPr>
            <p:ph type="body" idx="8"/>
          </p:nvPr>
        </p:nvSpPr>
        <p:spPr>
          <a:xfrm>
            <a:off x="7954643" y="2323971"/>
            <a:ext cx="3589357"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57750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lexible and agile white">
  <p:cSld name="Flexible and agile white">
    <p:spTree>
      <p:nvGrpSpPr>
        <p:cNvPr id="1" name="Shape 141"/>
        <p:cNvGrpSpPr/>
        <p:nvPr/>
      </p:nvGrpSpPr>
      <p:grpSpPr>
        <a:xfrm>
          <a:off x="0" y="0"/>
          <a:ext cx="0" cy="0"/>
          <a:chOff x="0" y="0"/>
          <a:chExt cx="0" cy="0"/>
        </a:xfrm>
      </p:grpSpPr>
      <p:sp>
        <p:nvSpPr>
          <p:cNvPr id="144" name="Google Shape;144;p46"/>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45" name="Google Shape;145;p46"/>
          <p:cNvSpPr txBox="1">
            <a:spLocks noGrp="1"/>
          </p:cNvSpPr>
          <p:nvPr>
            <p:ph type="title"/>
          </p:nvPr>
        </p:nvSpPr>
        <p:spPr>
          <a:xfrm>
            <a:off x="819215" y="1303761"/>
            <a:ext cx="590081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6600"/>
              <a:buNone/>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146" name="Google Shape;146;p46"/>
          <p:cNvSpPr txBox="1">
            <a:spLocks noGrp="1"/>
          </p:cNvSpPr>
          <p:nvPr>
            <p:ph type="subTitle" idx="1"/>
          </p:nvPr>
        </p:nvSpPr>
        <p:spPr>
          <a:xfrm>
            <a:off x="819213"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47" name="Google Shape;147;p46"/>
          <p:cNvSpPr txBox="1">
            <a:spLocks noGrp="1"/>
          </p:cNvSpPr>
          <p:nvPr>
            <p:ph type="body" idx="2"/>
          </p:nvPr>
        </p:nvSpPr>
        <p:spPr>
          <a:xfrm>
            <a:off x="819213"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48" name="Google Shape;148;p46"/>
          <p:cNvSpPr txBox="1">
            <a:spLocks noGrp="1"/>
          </p:cNvSpPr>
          <p:nvPr>
            <p:ph type="subTitle" idx="3"/>
          </p:nvPr>
        </p:nvSpPr>
        <p:spPr>
          <a:xfrm>
            <a:off x="819213"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49" name="Google Shape;149;p46"/>
          <p:cNvSpPr txBox="1">
            <a:spLocks noGrp="1"/>
          </p:cNvSpPr>
          <p:nvPr>
            <p:ph type="body" idx="4"/>
          </p:nvPr>
        </p:nvSpPr>
        <p:spPr>
          <a:xfrm>
            <a:off x="819213"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50" name="Google Shape;150;p46"/>
          <p:cNvSpPr txBox="1">
            <a:spLocks noGrp="1"/>
          </p:cNvSpPr>
          <p:nvPr>
            <p:ph type="subTitle" idx="5"/>
          </p:nvPr>
        </p:nvSpPr>
        <p:spPr>
          <a:xfrm>
            <a:off x="3816012"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51" name="Google Shape;151;p46"/>
          <p:cNvSpPr txBox="1">
            <a:spLocks noGrp="1"/>
          </p:cNvSpPr>
          <p:nvPr>
            <p:ph type="body" idx="6"/>
          </p:nvPr>
        </p:nvSpPr>
        <p:spPr>
          <a:xfrm>
            <a:off x="3816012"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152" name="Google Shape;152;p46"/>
          <p:cNvSpPr txBox="1">
            <a:spLocks noGrp="1"/>
          </p:cNvSpPr>
          <p:nvPr>
            <p:ph type="subTitle" idx="7"/>
          </p:nvPr>
        </p:nvSpPr>
        <p:spPr>
          <a:xfrm>
            <a:off x="3816012"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153" name="Google Shape;153;p46"/>
          <p:cNvSpPr txBox="1">
            <a:spLocks noGrp="1"/>
          </p:cNvSpPr>
          <p:nvPr>
            <p:ph type="body" idx="8"/>
          </p:nvPr>
        </p:nvSpPr>
        <p:spPr>
          <a:xfrm>
            <a:off x="3816012"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694492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pporting systems slide">
  <p:cSld name="Supporting systems slide">
    <p:bg>
      <p:bgPr>
        <a:gradFill>
          <a:gsLst>
            <a:gs pos="0">
              <a:srgbClr val="3FB95B"/>
            </a:gs>
            <a:gs pos="100000">
              <a:srgbClr val="251E59"/>
            </a:gs>
          </a:gsLst>
          <a:lin ang="2698631" scaled="0"/>
        </a:gradFill>
        <a:effectLst/>
      </p:bgPr>
    </p:bg>
    <p:spTree>
      <p:nvGrpSpPr>
        <p:cNvPr id="1" name="Shape 154"/>
        <p:cNvGrpSpPr/>
        <p:nvPr/>
      </p:nvGrpSpPr>
      <p:grpSpPr>
        <a:xfrm>
          <a:off x="0" y="0"/>
          <a:ext cx="0" cy="0"/>
          <a:chOff x="0" y="0"/>
          <a:chExt cx="0" cy="0"/>
        </a:xfrm>
      </p:grpSpPr>
      <p:pic>
        <p:nvPicPr>
          <p:cNvPr id="155" name="Google Shape;155;p47"/>
          <p:cNvPicPr preferRelativeResize="0"/>
          <p:nvPr/>
        </p:nvPicPr>
        <p:blipFill rotWithShape="1">
          <a:blip r:embed="rId2">
            <a:alphaModFix/>
          </a:blip>
          <a:srcRect t="31365"/>
          <a:stretch/>
        </p:blipFill>
        <p:spPr>
          <a:xfrm>
            <a:off x="0" y="1"/>
            <a:ext cx="6270261" cy="3181028"/>
          </a:xfrm>
          <a:prstGeom prst="rect">
            <a:avLst/>
          </a:prstGeom>
          <a:noFill/>
          <a:ln>
            <a:noFill/>
          </a:ln>
        </p:spPr>
      </p:pic>
      <p:grpSp>
        <p:nvGrpSpPr>
          <p:cNvPr id="156" name="Google Shape;156;p47"/>
          <p:cNvGrpSpPr/>
          <p:nvPr/>
        </p:nvGrpSpPr>
        <p:grpSpPr>
          <a:xfrm>
            <a:off x="235399" y="234005"/>
            <a:ext cx="909783" cy="195959"/>
            <a:chOff x="388140" y="385909"/>
            <a:chExt cx="2335658" cy="503114"/>
          </a:xfrm>
        </p:grpSpPr>
        <p:sp>
          <p:nvSpPr>
            <p:cNvPr id="157" name="Google Shape;157;p47"/>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58" name="Google Shape;158;p47"/>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59" name="Google Shape;159;p47"/>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0" name="Google Shape;160;p47"/>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1" name="Google Shape;161;p47"/>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2" name="Google Shape;162;p47"/>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3" name="Google Shape;163;p47"/>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4" name="Google Shape;164;p47"/>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65" name="Google Shape;165;p47"/>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
        <p:nvSpPr>
          <p:cNvPr id="166" name="Google Shape;166;p47"/>
          <p:cNvSpPr txBox="1">
            <a:spLocks noGrp="1"/>
          </p:cNvSpPr>
          <p:nvPr>
            <p:ph type="title"/>
          </p:nvPr>
        </p:nvSpPr>
        <p:spPr>
          <a:xfrm>
            <a:off x="5780646" y="607512"/>
            <a:ext cx="565047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Clr>
                <a:schemeClr val="lt1"/>
              </a:buClr>
              <a:buSzPts val="7000"/>
              <a:buNone/>
              <a:defRPr sz="4245">
                <a:solidFill>
                  <a:schemeClr val="lt1"/>
                </a:solidFill>
              </a:defRPr>
            </a:lvl2pPr>
            <a:lvl3pPr lvl="2" algn="l">
              <a:lnSpc>
                <a:spcPct val="100000"/>
              </a:lnSpc>
              <a:spcBef>
                <a:spcPts val="0"/>
              </a:spcBef>
              <a:spcAft>
                <a:spcPts val="0"/>
              </a:spcAft>
              <a:buClr>
                <a:schemeClr val="lt1"/>
              </a:buClr>
              <a:buSzPts val="7000"/>
              <a:buNone/>
              <a:defRPr sz="4245">
                <a:solidFill>
                  <a:schemeClr val="lt1"/>
                </a:solidFill>
              </a:defRPr>
            </a:lvl3pPr>
            <a:lvl4pPr lvl="3" algn="l">
              <a:lnSpc>
                <a:spcPct val="100000"/>
              </a:lnSpc>
              <a:spcBef>
                <a:spcPts val="0"/>
              </a:spcBef>
              <a:spcAft>
                <a:spcPts val="0"/>
              </a:spcAft>
              <a:buClr>
                <a:schemeClr val="lt1"/>
              </a:buClr>
              <a:buSzPts val="7000"/>
              <a:buNone/>
              <a:defRPr sz="4245">
                <a:solidFill>
                  <a:schemeClr val="lt1"/>
                </a:solidFill>
              </a:defRPr>
            </a:lvl4pPr>
            <a:lvl5pPr lvl="4" algn="l">
              <a:lnSpc>
                <a:spcPct val="100000"/>
              </a:lnSpc>
              <a:spcBef>
                <a:spcPts val="0"/>
              </a:spcBef>
              <a:spcAft>
                <a:spcPts val="0"/>
              </a:spcAft>
              <a:buClr>
                <a:schemeClr val="lt1"/>
              </a:buClr>
              <a:buSzPts val="7000"/>
              <a:buNone/>
              <a:defRPr sz="4245">
                <a:solidFill>
                  <a:schemeClr val="lt1"/>
                </a:solidFill>
              </a:defRPr>
            </a:lvl5pPr>
            <a:lvl6pPr lvl="5" algn="l">
              <a:lnSpc>
                <a:spcPct val="100000"/>
              </a:lnSpc>
              <a:spcBef>
                <a:spcPts val="0"/>
              </a:spcBef>
              <a:spcAft>
                <a:spcPts val="0"/>
              </a:spcAft>
              <a:buClr>
                <a:schemeClr val="lt1"/>
              </a:buClr>
              <a:buSzPts val="7000"/>
              <a:buNone/>
              <a:defRPr sz="4245">
                <a:solidFill>
                  <a:schemeClr val="lt1"/>
                </a:solidFill>
              </a:defRPr>
            </a:lvl6pPr>
            <a:lvl7pPr lvl="6" algn="l">
              <a:lnSpc>
                <a:spcPct val="100000"/>
              </a:lnSpc>
              <a:spcBef>
                <a:spcPts val="0"/>
              </a:spcBef>
              <a:spcAft>
                <a:spcPts val="0"/>
              </a:spcAft>
              <a:buClr>
                <a:schemeClr val="lt1"/>
              </a:buClr>
              <a:buSzPts val="7000"/>
              <a:buNone/>
              <a:defRPr sz="4245">
                <a:solidFill>
                  <a:schemeClr val="lt1"/>
                </a:solidFill>
              </a:defRPr>
            </a:lvl7pPr>
            <a:lvl8pPr lvl="7" algn="l">
              <a:lnSpc>
                <a:spcPct val="100000"/>
              </a:lnSpc>
              <a:spcBef>
                <a:spcPts val="0"/>
              </a:spcBef>
              <a:spcAft>
                <a:spcPts val="0"/>
              </a:spcAft>
              <a:buClr>
                <a:schemeClr val="lt1"/>
              </a:buClr>
              <a:buSzPts val="7000"/>
              <a:buNone/>
              <a:defRPr sz="4245">
                <a:solidFill>
                  <a:schemeClr val="lt1"/>
                </a:solidFill>
              </a:defRPr>
            </a:lvl8pPr>
            <a:lvl9pPr lvl="8" algn="l">
              <a:lnSpc>
                <a:spcPct val="100000"/>
              </a:lnSpc>
              <a:spcBef>
                <a:spcPts val="0"/>
              </a:spcBef>
              <a:spcAft>
                <a:spcPts val="0"/>
              </a:spcAft>
              <a:buClr>
                <a:schemeClr val="lt1"/>
              </a:buClr>
              <a:buSzPts val="7000"/>
              <a:buNone/>
              <a:defRPr sz="4245">
                <a:solidFill>
                  <a:schemeClr val="lt1"/>
                </a:solidFill>
              </a:defRPr>
            </a:lvl9pPr>
          </a:lstStyle>
          <a:p>
            <a:endParaRPr/>
          </a:p>
        </p:txBody>
      </p:sp>
      <p:sp>
        <p:nvSpPr>
          <p:cNvPr id="167" name="Google Shape;167;p47"/>
          <p:cNvSpPr txBox="1">
            <a:spLocks noGrp="1"/>
          </p:cNvSpPr>
          <p:nvPr>
            <p:ph type="subTitle" idx="1"/>
          </p:nvPr>
        </p:nvSpPr>
        <p:spPr>
          <a:xfrm>
            <a:off x="5787472" y="2050674"/>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68" name="Google Shape;168;p47"/>
          <p:cNvSpPr txBox="1">
            <a:spLocks noGrp="1"/>
          </p:cNvSpPr>
          <p:nvPr>
            <p:ph type="body" idx="2"/>
          </p:nvPr>
        </p:nvSpPr>
        <p:spPr>
          <a:xfrm>
            <a:off x="5787472" y="2446403"/>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69" name="Google Shape;169;p47"/>
          <p:cNvSpPr txBox="1">
            <a:spLocks noGrp="1"/>
          </p:cNvSpPr>
          <p:nvPr>
            <p:ph type="subTitle" idx="3"/>
          </p:nvPr>
        </p:nvSpPr>
        <p:spPr>
          <a:xfrm>
            <a:off x="5787472" y="3880838"/>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0" name="Google Shape;170;p47"/>
          <p:cNvSpPr txBox="1">
            <a:spLocks noGrp="1"/>
          </p:cNvSpPr>
          <p:nvPr>
            <p:ph type="body" idx="4"/>
          </p:nvPr>
        </p:nvSpPr>
        <p:spPr>
          <a:xfrm>
            <a:off x="5787472" y="4276567"/>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1" name="Google Shape;171;p47"/>
          <p:cNvSpPr txBox="1">
            <a:spLocks noGrp="1"/>
          </p:cNvSpPr>
          <p:nvPr>
            <p:ph type="subTitle" idx="5"/>
          </p:nvPr>
        </p:nvSpPr>
        <p:spPr>
          <a:xfrm>
            <a:off x="5787472" y="526708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2" name="Google Shape;172;p47"/>
          <p:cNvSpPr txBox="1">
            <a:spLocks noGrp="1"/>
          </p:cNvSpPr>
          <p:nvPr>
            <p:ph type="body" idx="6"/>
          </p:nvPr>
        </p:nvSpPr>
        <p:spPr>
          <a:xfrm>
            <a:off x="5787472" y="566281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3" name="Google Shape;173;p47"/>
          <p:cNvSpPr txBox="1">
            <a:spLocks noGrp="1"/>
          </p:cNvSpPr>
          <p:nvPr>
            <p:ph type="subTitle" idx="7"/>
          </p:nvPr>
        </p:nvSpPr>
        <p:spPr>
          <a:xfrm>
            <a:off x="8897815" y="2050674"/>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4" name="Google Shape;174;p47"/>
          <p:cNvSpPr txBox="1">
            <a:spLocks noGrp="1"/>
          </p:cNvSpPr>
          <p:nvPr>
            <p:ph type="body" idx="8"/>
          </p:nvPr>
        </p:nvSpPr>
        <p:spPr>
          <a:xfrm>
            <a:off x="8897815" y="2446403"/>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5" name="Google Shape;175;p47"/>
          <p:cNvSpPr txBox="1">
            <a:spLocks noGrp="1"/>
          </p:cNvSpPr>
          <p:nvPr>
            <p:ph type="subTitle" idx="9"/>
          </p:nvPr>
        </p:nvSpPr>
        <p:spPr>
          <a:xfrm>
            <a:off x="8897815" y="3880838"/>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6" name="Google Shape;176;p47"/>
          <p:cNvSpPr txBox="1">
            <a:spLocks noGrp="1"/>
          </p:cNvSpPr>
          <p:nvPr>
            <p:ph type="body" idx="13"/>
          </p:nvPr>
        </p:nvSpPr>
        <p:spPr>
          <a:xfrm>
            <a:off x="8897815" y="4276567"/>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77" name="Google Shape;177;p47"/>
          <p:cNvSpPr txBox="1">
            <a:spLocks noGrp="1"/>
          </p:cNvSpPr>
          <p:nvPr>
            <p:ph type="subTitle" idx="14"/>
          </p:nvPr>
        </p:nvSpPr>
        <p:spPr>
          <a:xfrm>
            <a:off x="8897815" y="526708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78" name="Google Shape;178;p47"/>
          <p:cNvSpPr txBox="1">
            <a:spLocks noGrp="1"/>
          </p:cNvSpPr>
          <p:nvPr>
            <p:ph type="body" idx="15"/>
          </p:nvPr>
        </p:nvSpPr>
        <p:spPr>
          <a:xfrm>
            <a:off x="8897815" y="566281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1605337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odern Developer Blue">
  <p:cSld name="Modern Developer Blue">
    <p:bg>
      <p:bgPr>
        <a:gradFill>
          <a:gsLst>
            <a:gs pos="0">
              <a:srgbClr val="00C8B0"/>
            </a:gs>
            <a:gs pos="100000">
              <a:srgbClr val="0B7DC4"/>
            </a:gs>
          </a:gsLst>
          <a:lin ang="2698631" scaled="0"/>
        </a:gradFill>
        <a:effectLst/>
      </p:bgPr>
    </p:bg>
    <p:spTree>
      <p:nvGrpSpPr>
        <p:cNvPr id="1" name="Shape 179"/>
        <p:cNvGrpSpPr/>
        <p:nvPr/>
      </p:nvGrpSpPr>
      <p:grpSpPr>
        <a:xfrm>
          <a:off x="0" y="0"/>
          <a:ext cx="0" cy="0"/>
          <a:chOff x="0" y="0"/>
          <a:chExt cx="0" cy="0"/>
        </a:xfrm>
      </p:grpSpPr>
      <p:pic>
        <p:nvPicPr>
          <p:cNvPr id="180" name="Google Shape;180;p48"/>
          <p:cNvPicPr preferRelativeResize="0"/>
          <p:nvPr/>
        </p:nvPicPr>
        <p:blipFill rotWithShape="1">
          <a:blip r:embed="rId2">
            <a:alphaModFix amt="22000"/>
          </a:blip>
          <a:srcRect l="2020" t="780" r="787" b="-779"/>
          <a:stretch/>
        </p:blipFill>
        <p:spPr>
          <a:xfrm rot="10800000" flipH="1">
            <a:off x="-2648367" y="2165829"/>
            <a:ext cx="4861796" cy="4654537"/>
          </a:xfrm>
          <a:prstGeom prst="rect">
            <a:avLst/>
          </a:prstGeom>
          <a:noFill/>
          <a:ln>
            <a:noFill/>
          </a:ln>
        </p:spPr>
      </p:pic>
      <p:pic>
        <p:nvPicPr>
          <p:cNvPr id="181" name="Google Shape;181;p48"/>
          <p:cNvPicPr preferRelativeResize="0"/>
          <p:nvPr/>
        </p:nvPicPr>
        <p:blipFill rotWithShape="1">
          <a:blip r:embed="rId3">
            <a:alphaModFix amt="20000"/>
          </a:blip>
          <a:srcRect/>
          <a:stretch/>
        </p:blipFill>
        <p:spPr>
          <a:xfrm rot="-5400000">
            <a:off x="217498" y="1933092"/>
            <a:ext cx="6983661" cy="2991813"/>
          </a:xfrm>
          <a:prstGeom prst="rect">
            <a:avLst/>
          </a:prstGeom>
          <a:noFill/>
          <a:ln>
            <a:noFill/>
          </a:ln>
        </p:spPr>
      </p:pic>
      <p:sp>
        <p:nvSpPr>
          <p:cNvPr id="182" name="Google Shape;182;p48"/>
          <p:cNvSpPr/>
          <p:nvPr/>
        </p:nvSpPr>
        <p:spPr>
          <a:xfrm>
            <a:off x="9162239" y="5877026"/>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grpSp>
        <p:nvGrpSpPr>
          <p:cNvPr id="183" name="Google Shape;183;p48"/>
          <p:cNvGrpSpPr/>
          <p:nvPr/>
        </p:nvGrpSpPr>
        <p:grpSpPr>
          <a:xfrm>
            <a:off x="235399" y="234005"/>
            <a:ext cx="909783" cy="195959"/>
            <a:chOff x="388140" y="385909"/>
            <a:chExt cx="2335658" cy="503114"/>
          </a:xfrm>
        </p:grpSpPr>
        <p:sp>
          <p:nvSpPr>
            <p:cNvPr id="184" name="Google Shape;184;p48"/>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5" name="Google Shape;185;p48"/>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6" name="Google Shape;186;p48"/>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7" name="Google Shape;187;p48"/>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8" name="Google Shape;188;p48"/>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89" name="Google Shape;189;p48"/>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0" name="Google Shape;190;p48"/>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1" name="Google Shape;191;p48"/>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192" name="Google Shape;192;p48"/>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
        <p:nvSpPr>
          <p:cNvPr id="193" name="Google Shape;193;p48"/>
          <p:cNvSpPr txBox="1">
            <a:spLocks noGrp="1"/>
          </p:cNvSpPr>
          <p:nvPr>
            <p:ph type="subTitle" idx="1"/>
          </p:nvPr>
        </p:nvSpPr>
        <p:spPr>
          <a:xfrm>
            <a:off x="6087449"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4" name="Google Shape;194;p48"/>
          <p:cNvSpPr txBox="1">
            <a:spLocks noGrp="1"/>
          </p:cNvSpPr>
          <p:nvPr>
            <p:ph type="body" idx="2"/>
          </p:nvPr>
        </p:nvSpPr>
        <p:spPr>
          <a:xfrm>
            <a:off x="6087449"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5" name="Google Shape;195;p48"/>
          <p:cNvSpPr txBox="1">
            <a:spLocks noGrp="1"/>
          </p:cNvSpPr>
          <p:nvPr>
            <p:ph type="subTitle" idx="3"/>
          </p:nvPr>
        </p:nvSpPr>
        <p:spPr>
          <a:xfrm>
            <a:off x="6087449"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6" name="Google Shape;196;p48"/>
          <p:cNvSpPr txBox="1">
            <a:spLocks noGrp="1"/>
          </p:cNvSpPr>
          <p:nvPr>
            <p:ph type="body" idx="4"/>
          </p:nvPr>
        </p:nvSpPr>
        <p:spPr>
          <a:xfrm>
            <a:off x="6087449"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7" name="Google Shape;197;p48"/>
          <p:cNvSpPr txBox="1">
            <a:spLocks noGrp="1"/>
          </p:cNvSpPr>
          <p:nvPr>
            <p:ph type="subTitle" idx="5"/>
          </p:nvPr>
        </p:nvSpPr>
        <p:spPr>
          <a:xfrm>
            <a:off x="6087449"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198" name="Google Shape;198;p48"/>
          <p:cNvSpPr txBox="1">
            <a:spLocks noGrp="1"/>
          </p:cNvSpPr>
          <p:nvPr>
            <p:ph type="body" idx="6"/>
          </p:nvPr>
        </p:nvSpPr>
        <p:spPr>
          <a:xfrm>
            <a:off x="6087449"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199" name="Google Shape;199;p48"/>
          <p:cNvSpPr txBox="1">
            <a:spLocks noGrp="1"/>
          </p:cNvSpPr>
          <p:nvPr>
            <p:ph type="subTitle" idx="7"/>
          </p:nvPr>
        </p:nvSpPr>
        <p:spPr>
          <a:xfrm>
            <a:off x="9038903"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0" name="Google Shape;200;p48"/>
          <p:cNvSpPr txBox="1">
            <a:spLocks noGrp="1"/>
          </p:cNvSpPr>
          <p:nvPr>
            <p:ph type="body" idx="8"/>
          </p:nvPr>
        </p:nvSpPr>
        <p:spPr>
          <a:xfrm>
            <a:off x="9038903"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1" name="Google Shape;201;p48"/>
          <p:cNvSpPr txBox="1">
            <a:spLocks noGrp="1"/>
          </p:cNvSpPr>
          <p:nvPr>
            <p:ph type="subTitle" idx="9"/>
          </p:nvPr>
        </p:nvSpPr>
        <p:spPr>
          <a:xfrm>
            <a:off x="9038903"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2" name="Google Shape;202;p48"/>
          <p:cNvSpPr txBox="1">
            <a:spLocks noGrp="1"/>
          </p:cNvSpPr>
          <p:nvPr>
            <p:ph type="body" idx="13"/>
          </p:nvPr>
        </p:nvSpPr>
        <p:spPr>
          <a:xfrm>
            <a:off x="9038903"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3" name="Google Shape;203;p48"/>
          <p:cNvSpPr txBox="1">
            <a:spLocks noGrp="1"/>
          </p:cNvSpPr>
          <p:nvPr>
            <p:ph type="subTitle" idx="14"/>
          </p:nvPr>
        </p:nvSpPr>
        <p:spPr>
          <a:xfrm>
            <a:off x="9038903"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204" name="Google Shape;204;p48"/>
          <p:cNvSpPr txBox="1">
            <a:spLocks noGrp="1"/>
          </p:cNvSpPr>
          <p:nvPr>
            <p:ph type="body" idx="15"/>
          </p:nvPr>
        </p:nvSpPr>
        <p:spPr>
          <a:xfrm>
            <a:off x="9038903"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205" name="Google Shape;205;p48"/>
          <p:cNvSpPr txBox="1">
            <a:spLocks noGrp="1"/>
          </p:cNvSpPr>
          <p:nvPr>
            <p:ph type="title"/>
          </p:nvPr>
        </p:nvSpPr>
        <p:spPr>
          <a:xfrm>
            <a:off x="643679" y="1121888"/>
            <a:ext cx="4944940" cy="2022953"/>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Clr>
                <a:schemeClr val="lt1"/>
              </a:buClr>
              <a:buSzPts val="7000"/>
              <a:buNone/>
              <a:defRPr sz="4245">
                <a:solidFill>
                  <a:schemeClr val="lt1"/>
                </a:solidFill>
              </a:defRPr>
            </a:lvl2pPr>
            <a:lvl3pPr lvl="2" algn="l">
              <a:lnSpc>
                <a:spcPct val="100000"/>
              </a:lnSpc>
              <a:spcBef>
                <a:spcPts val="0"/>
              </a:spcBef>
              <a:spcAft>
                <a:spcPts val="0"/>
              </a:spcAft>
              <a:buClr>
                <a:schemeClr val="lt1"/>
              </a:buClr>
              <a:buSzPts val="7000"/>
              <a:buNone/>
              <a:defRPr sz="4245">
                <a:solidFill>
                  <a:schemeClr val="lt1"/>
                </a:solidFill>
              </a:defRPr>
            </a:lvl3pPr>
            <a:lvl4pPr lvl="3" algn="l">
              <a:lnSpc>
                <a:spcPct val="100000"/>
              </a:lnSpc>
              <a:spcBef>
                <a:spcPts val="0"/>
              </a:spcBef>
              <a:spcAft>
                <a:spcPts val="0"/>
              </a:spcAft>
              <a:buClr>
                <a:schemeClr val="lt1"/>
              </a:buClr>
              <a:buSzPts val="7000"/>
              <a:buNone/>
              <a:defRPr sz="4245">
                <a:solidFill>
                  <a:schemeClr val="lt1"/>
                </a:solidFill>
              </a:defRPr>
            </a:lvl4pPr>
            <a:lvl5pPr lvl="4" algn="l">
              <a:lnSpc>
                <a:spcPct val="100000"/>
              </a:lnSpc>
              <a:spcBef>
                <a:spcPts val="0"/>
              </a:spcBef>
              <a:spcAft>
                <a:spcPts val="0"/>
              </a:spcAft>
              <a:buClr>
                <a:schemeClr val="lt1"/>
              </a:buClr>
              <a:buSzPts val="7000"/>
              <a:buNone/>
              <a:defRPr sz="4245">
                <a:solidFill>
                  <a:schemeClr val="lt1"/>
                </a:solidFill>
              </a:defRPr>
            </a:lvl5pPr>
            <a:lvl6pPr lvl="5" algn="l">
              <a:lnSpc>
                <a:spcPct val="100000"/>
              </a:lnSpc>
              <a:spcBef>
                <a:spcPts val="0"/>
              </a:spcBef>
              <a:spcAft>
                <a:spcPts val="0"/>
              </a:spcAft>
              <a:buClr>
                <a:schemeClr val="lt1"/>
              </a:buClr>
              <a:buSzPts val="7000"/>
              <a:buNone/>
              <a:defRPr sz="4245">
                <a:solidFill>
                  <a:schemeClr val="lt1"/>
                </a:solidFill>
              </a:defRPr>
            </a:lvl6pPr>
            <a:lvl7pPr lvl="6" algn="l">
              <a:lnSpc>
                <a:spcPct val="100000"/>
              </a:lnSpc>
              <a:spcBef>
                <a:spcPts val="0"/>
              </a:spcBef>
              <a:spcAft>
                <a:spcPts val="0"/>
              </a:spcAft>
              <a:buClr>
                <a:schemeClr val="lt1"/>
              </a:buClr>
              <a:buSzPts val="7000"/>
              <a:buNone/>
              <a:defRPr sz="4245">
                <a:solidFill>
                  <a:schemeClr val="lt1"/>
                </a:solidFill>
              </a:defRPr>
            </a:lvl7pPr>
            <a:lvl8pPr lvl="7" algn="l">
              <a:lnSpc>
                <a:spcPct val="100000"/>
              </a:lnSpc>
              <a:spcBef>
                <a:spcPts val="0"/>
              </a:spcBef>
              <a:spcAft>
                <a:spcPts val="0"/>
              </a:spcAft>
              <a:buClr>
                <a:schemeClr val="lt1"/>
              </a:buClr>
              <a:buSzPts val="7000"/>
              <a:buNone/>
              <a:defRPr sz="4245">
                <a:solidFill>
                  <a:schemeClr val="lt1"/>
                </a:solidFill>
              </a:defRPr>
            </a:lvl8pPr>
            <a:lvl9pPr lvl="8" algn="l">
              <a:lnSpc>
                <a:spcPct val="100000"/>
              </a:lnSpc>
              <a:spcBef>
                <a:spcPts val="0"/>
              </a:spcBef>
              <a:spcAft>
                <a:spcPts val="0"/>
              </a:spcAft>
              <a:buClr>
                <a:schemeClr val="lt1"/>
              </a:buClr>
              <a:buSzPts val="7000"/>
              <a:buNone/>
              <a:defRPr sz="4245">
                <a:solidFill>
                  <a:schemeClr val="lt1"/>
                </a:solidFill>
              </a:defRPr>
            </a:lvl9pPr>
          </a:lstStyle>
          <a:p>
            <a:endParaRPr/>
          </a:p>
        </p:txBody>
      </p:sp>
    </p:spTree>
    <p:extLst>
      <p:ext uri="{BB962C8B-B14F-4D97-AF65-F5344CB8AC3E}">
        <p14:creationId xmlns:p14="http://schemas.microsoft.com/office/powerpoint/2010/main" val="2122127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odern Developer White">
  <p:cSld name="Modern Developer White">
    <p:spTree>
      <p:nvGrpSpPr>
        <p:cNvPr id="1" name="Shape 206"/>
        <p:cNvGrpSpPr/>
        <p:nvPr/>
      </p:nvGrpSpPr>
      <p:grpSpPr>
        <a:xfrm>
          <a:off x="0" y="0"/>
          <a:ext cx="0" cy="0"/>
          <a:chOff x="0" y="0"/>
          <a:chExt cx="0" cy="0"/>
        </a:xfrm>
      </p:grpSpPr>
      <p:sp>
        <p:nvSpPr>
          <p:cNvPr id="207" name="Google Shape;207;p49"/>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208" name="Google Shape;208;p49"/>
          <p:cNvPicPr preferRelativeResize="0"/>
          <p:nvPr/>
        </p:nvPicPr>
        <p:blipFill rotWithShape="1">
          <a:blip r:embed="rId2">
            <a:alphaModFix/>
          </a:blip>
          <a:srcRect l="66044" t="1096"/>
          <a:stretch/>
        </p:blipFill>
        <p:spPr>
          <a:xfrm rot="-5400000">
            <a:off x="3720986" y="3836031"/>
            <a:ext cx="1933903" cy="4163947"/>
          </a:xfrm>
          <a:prstGeom prst="rect">
            <a:avLst/>
          </a:prstGeom>
          <a:noFill/>
          <a:ln>
            <a:noFill/>
          </a:ln>
        </p:spPr>
      </p:pic>
      <p:pic>
        <p:nvPicPr>
          <p:cNvPr id="209" name="Google Shape;209;p49"/>
          <p:cNvPicPr preferRelativeResize="0"/>
          <p:nvPr/>
        </p:nvPicPr>
        <p:blipFill rotWithShape="1">
          <a:blip r:embed="rId2">
            <a:alphaModFix/>
          </a:blip>
          <a:srcRect l="26411" t="31365"/>
          <a:stretch/>
        </p:blipFill>
        <p:spPr>
          <a:xfrm rot="-5400000">
            <a:off x="-716251" y="2987452"/>
            <a:ext cx="4613756" cy="3181251"/>
          </a:xfrm>
          <a:prstGeom prst="rect">
            <a:avLst/>
          </a:prstGeom>
          <a:noFill/>
          <a:ln>
            <a:noFill/>
          </a:ln>
        </p:spPr>
      </p:pic>
      <p:sp>
        <p:nvSpPr>
          <p:cNvPr id="210" name="Google Shape;210;p49"/>
          <p:cNvSpPr/>
          <p:nvPr/>
        </p:nvSpPr>
        <p:spPr>
          <a:xfrm>
            <a:off x="9162239" y="5877026"/>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11" name="Google Shape;211;p49"/>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12" name="Google Shape;212;p49"/>
          <p:cNvSpPr txBox="1">
            <a:spLocks noGrp="1"/>
          </p:cNvSpPr>
          <p:nvPr>
            <p:ph type="subTitle" idx="1"/>
          </p:nvPr>
        </p:nvSpPr>
        <p:spPr>
          <a:xfrm>
            <a:off x="6087449"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3" name="Google Shape;213;p49"/>
          <p:cNvSpPr txBox="1">
            <a:spLocks noGrp="1"/>
          </p:cNvSpPr>
          <p:nvPr>
            <p:ph type="body" idx="2"/>
          </p:nvPr>
        </p:nvSpPr>
        <p:spPr>
          <a:xfrm>
            <a:off x="6087449"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4" name="Google Shape;214;p49"/>
          <p:cNvSpPr txBox="1">
            <a:spLocks noGrp="1"/>
          </p:cNvSpPr>
          <p:nvPr>
            <p:ph type="subTitle" idx="3"/>
          </p:nvPr>
        </p:nvSpPr>
        <p:spPr>
          <a:xfrm>
            <a:off x="6087449"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5" name="Google Shape;215;p49"/>
          <p:cNvSpPr txBox="1">
            <a:spLocks noGrp="1"/>
          </p:cNvSpPr>
          <p:nvPr>
            <p:ph type="body" idx="4"/>
          </p:nvPr>
        </p:nvSpPr>
        <p:spPr>
          <a:xfrm>
            <a:off x="6087449"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6" name="Google Shape;216;p49"/>
          <p:cNvSpPr txBox="1">
            <a:spLocks noGrp="1"/>
          </p:cNvSpPr>
          <p:nvPr>
            <p:ph type="subTitle" idx="5"/>
          </p:nvPr>
        </p:nvSpPr>
        <p:spPr>
          <a:xfrm>
            <a:off x="6087449"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7" name="Google Shape;217;p49"/>
          <p:cNvSpPr txBox="1">
            <a:spLocks noGrp="1"/>
          </p:cNvSpPr>
          <p:nvPr>
            <p:ph type="body" idx="6"/>
          </p:nvPr>
        </p:nvSpPr>
        <p:spPr>
          <a:xfrm>
            <a:off x="6087449"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18" name="Google Shape;218;p49"/>
          <p:cNvSpPr txBox="1">
            <a:spLocks noGrp="1"/>
          </p:cNvSpPr>
          <p:nvPr>
            <p:ph type="subTitle" idx="7"/>
          </p:nvPr>
        </p:nvSpPr>
        <p:spPr>
          <a:xfrm>
            <a:off x="9038903" y="130162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19" name="Google Shape;219;p49"/>
          <p:cNvSpPr txBox="1">
            <a:spLocks noGrp="1"/>
          </p:cNvSpPr>
          <p:nvPr>
            <p:ph type="body" idx="8"/>
          </p:nvPr>
        </p:nvSpPr>
        <p:spPr>
          <a:xfrm>
            <a:off x="9038903" y="1697355"/>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20" name="Google Shape;220;p49"/>
          <p:cNvSpPr txBox="1">
            <a:spLocks noGrp="1"/>
          </p:cNvSpPr>
          <p:nvPr>
            <p:ph type="subTitle" idx="9"/>
          </p:nvPr>
        </p:nvSpPr>
        <p:spPr>
          <a:xfrm>
            <a:off x="9038903" y="2813201"/>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21" name="Google Shape;221;p49"/>
          <p:cNvSpPr txBox="1">
            <a:spLocks noGrp="1"/>
          </p:cNvSpPr>
          <p:nvPr>
            <p:ph type="body" idx="13"/>
          </p:nvPr>
        </p:nvSpPr>
        <p:spPr>
          <a:xfrm>
            <a:off x="9038903" y="3208930"/>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22" name="Google Shape;222;p49"/>
          <p:cNvSpPr txBox="1">
            <a:spLocks noGrp="1"/>
          </p:cNvSpPr>
          <p:nvPr>
            <p:ph type="subTitle" idx="14"/>
          </p:nvPr>
        </p:nvSpPr>
        <p:spPr>
          <a:xfrm>
            <a:off x="9038903" y="432172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23" name="Google Shape;223;p49"/>
          <p:cNvSpPr txBox="1">
            <a:spLocks noGrp="1"/>
          </p:cNvSpPr>
          <p:nvPr>
            <p:ph type="body" idx="15"/>
          </p:nvPr>
        </p:nvSpPr>
        <p:spPr>
          <a:xfrm>
            <a:off x="9038903" y="4717459"/>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900865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chestration blue slide">
  <p:cSld name="orchestration blue slide">
    <p:spTree>
      <p:nvGrpSpPr>
        <p:cNvPr id="1" name="Shape 224"/>
        <p:cNvGrpSpPr/>
        <p:nvPr/>
      </p:nvGrpSpPr>
      <p:grpSpPr>
        <a:xfrm>
          <a:off x="0" y="0"/>
          <a:ext cx="0" cy="0"/>
          <a:chOff x="0" y="0"/>
          <a:chExt cx="0" cy="0"/>
        </a:xfrm>
      </p:grpSpPr>
      <p:sp>
        <p:nvSpPr>
          <p:cNvPr id="225" name="Google Shape;225;p50"/>
          <p:cNvSpPr/>
          <p:nvPr/>
        </p:nvSpPr>
        <p:spPr>
          <a:xfrm>
            <a:off x="3567373" y="-23104"/>
            <a:ext cx="8632328" cy="4654869"/>
          </a:xfrm>
          <a:custGeom>
            <a:avLst/>
            <a:gdLst/>
            <a:ahLst/>
            <a:cxnLst/>
            <a:rect l="l" t="t" r="r" b="b"/>
            <a:pathLst>
              <a:path w="569374" h="307049" extrusionOk="0">
                <a:moveTo>
                  <a:pt x="130539" y="0"/>
                </a:moveTo>
                <a:lnTo>
                  <a:pt x="0" y="307049"/>
                </a:lnTo>
                <a:lnTo>
                  <a:pt x="569374" y="306324"/>
                </a:lnTo>
                <a:lnTo>
                  <a:pt x="568831" y="1027"/>
                </a:lnTo>
                <a:close/>
              </a:path>
            </a:pathLst>
          </a:custGeom>
          <a:gradFill>
            <a:gsLst>
              <a:gs pos="0">
                <a:srgbClr val="00C8B0"/>
              </a:gs>
              <a:gs pos="100000">
                <a:srgbClr val="5F4695"/>
              </a:gs>
            </a:gsLst>
            <a:lin ang="2698631" scaled="0"/>
          </a:gradFill>
          <a:ln>
            <a:noFill/>
          </a:ln>
        </p:spPr>
      </p:sp>
      <p:pic>
        <p:nvPicPr>
          <p:cNvPr id="226" name="Google Shape;226;p50"/>
          <p:cNvPicPr preferRelativeResize="0"/>
          <p:nvPr/>
        </p:nvPicPr>
        <p:blipFill rotWithShape="1">
          <a:blip r:embed="rId2">
            <a:alphaModFix amt="22000"/>
          </a:blip>
          <a:srcRect l="2020" t="780" r="787" b="-779"/>
          <a:stretch/>
        </p:blipFill>
        <p:spPr>
          <a:xfrm rot="10800000">
            <a:off x="4191692" y="1386233"/>
            <a:ext cx="3389883" cy="3245367"/>
          </a:xfrm>
          <a:prstGeom prst="rect">
            <a:avLst/>
          </a:prstGeom>
          <a:noFill/>
          <a:ln>
            <a:noFill/>
          </a:ln>
        </p:spPr>
      </p:pic>
      <p:sp>
        <p:nvSpPr>
          <p:cNvPr id="227" name="Google Shape;227;p50"/>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28" name="Google Shape;228;p50"/>
          <p:cNvSpPr txBox="1">
            <a:spLocks noGrp="1"/>
          </p:cNvSpPr>
          <p:nvPr>
            <p:ph type="subTitle" idx="1"/>
          </p:nvPr>
        </p:nvSpPr>
        <p:spPr>
          <a:xfrm>
            <a:off x="656641"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29" name="Google Shape;229;p50"/>
          <p:cNvSpPr txBox="1">
            <a:spLocks noGrp="1"/>
          </p:cNvSpPr>
          <p:nvPr>
            <p:ph type="body" idx="2"/>
          </p:nvPr>
        </p:nvSpPr>
        <p:spPr>
          <a:xfrm>
            <a:off x="656641"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0" name="Google Shape;230;p50"/>
          <p:cNvSpPr txBox="1">
            <a:spLocks noGrp="1"/>
          </p:cNvSpPr>
          <p:nvPr>
            <p:ph type="subTitle" idx="3"/>
          </p:nvPr>
        </p:nvSpPr>
        <p:spPr>
          <a:xfrm>
            <a:off x="3353465"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1" name="Google Shape;231;p50"/>
          <p:cNvSpPr txBox="1">
            <a:spLocks noGrp="1"/>
          </p:cNvSpPr>
          <p:nvPr>
            <p:ph type="body" idx="4"/>
          </p:nvPr>
        </p:nvSpPr>
        <p:spPr>
          <a:xfrm>
            <a:off x="3353465"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2" name="Google Shape;232;p50"/>
          <p:cNvSpPr txBox="1">
            <a:spLocks noGrp="1"/>
          </p:cNvSpPr>
          <p:nvPr>
            <p:ph type="subTitle" idx="5"/>
          </p:nvPr>
        </p:nvSpPr>
        <p:spPr>
          <a:xfrm>
            <a:off x="6150276"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3" name="Google Shape;233;p50"/>
          <p:cNvSpPr txBox="1">
            <a:spLocks noGrp="1"/>
          </p:cNvSpPr>
          <p:nvPr>
            <p:ph type="body" idx="6"/>
          </p:nvPr>
        </p:nvSpPr>
        <p:spPr>
          <a:xfrm>
            <a:off x="6150276"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34" name="Google Shape;234;p50"/>
          <p:cNvSpPr txBox="1">
            <a:spLocks noGrp="1"/>
          </p:cNvSpPr>
          <p:nvPr>
            <p:ph type="subTitle" idx="7"/>
          </p:nvPr>
        </p:nvSpPr>
        <p:spPr>
          <a:xfrm>
            <a:off x="9053488" y="4957790"/>
            <a:ext cx="2218128"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2pPr>
            <a:lvl3pPr lvl="2"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3pPr>
            <a:lvl4pPr lvl="3"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4pPr>
            <a:lvl5pPr lvl="4"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5pPr>
            <a:lvl6pPr lvl="5"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6pPr>
            <a:lvl7pPr lvl="6"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7pPr>
            <a:lvl8pPr lvl="7"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8pPr>
            <a:lvl9pPr lvl="8" algn="l">
              <a:lnSpc>
                <a:spcPct val="115000"/>
              </a:lnSpc>
              <a:spcBef>
                <a:spcPts val="0"/>
              </a:spcBef>
              <a:spcAft>
                <a:spcPts val="0"/>
              </a:spcAft>
              <a:buSzPts val="2400"/>
              <a:buFont typeface="Roboto Medium"/>
              <a:buNone/>
              <a:defRPr sz="1456">
                <a:latin typeface="Roboto Medium"/>
                <a:ea typeface="Roboto Medium"/>
                <a:cs typeface="Roboto Medium"/>
                <a:sym typeface="Roboto Medium"/>
              </a:defRPr>
            </a:lvl9pPr>
          </a:lstStyle>
          <a:p>
            <a:endParaRPr/>
          </a:p>
        </p:txBody>
      </p:sp>
      <p:sp>
        <p:nvSpPr>
          <p:cNvPr id="235" name="Google Shape;235;p50"/>
          <p:cNvSpPr txBox="1">
            <a:spLocks noGrp="1"/>
          </p:cNvSpPr>
          <p:nvPr>
            <p:ph type="body" idx="8"/>
          </p:nvPr>
        </p:nvSpPr>
        <p:spPr>
          <a:xfrm>
            <a:off x="9053488" y="5353512"/>
            <a:ext cx="2218128"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pic>
        <p:nvPicPr>
          <p:cNvPr id="236" name="Google Shape;236;p50"/>
          <p:cNvPicPr preferRelativeResize="0"/>
          <p:nvPr/>
        </p:nvPicPr>
        <p:blipFill rotWithShape="1">
          <a:blip r:embed="rId4">
            <a:alphaModFix/>
          </a:blip>
          <a:srcRect l="44713" t="-553" r="-1180" b="12626"/>
          <a:stretch/>
        </p:blipFill>
        <p:spPr>
          <a:xfrm flipH="1">
            <a:off x="8627222" y="-23104"/>
            <a:ext cx="3564780" cy="4654536"/>
          </a:xfrm>
          <a:prstGeom prst="rect">
            <a:avLst/>
          </a:prstGeom>
          <a:noFill/>
          <a:ln>
            <a:noFill/>
          </a:ln>
        </p:spPr>
      </p:pic>
    </p:spTree>
    <p:extLst>
      <p:ext uri="{BB962C8B-B14F-4D97-AF65-F5344CB8AC3E}">
        <p14:creationId xmlns:p14="http://schemas.microsoft.com/office/powerpoint/2010/main" val="4258861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rchestration white slide">
  <p:cSld name="orchestration white slide">
    <p:spTree>
      <p:nvGrpSpPr>
        <p:cNvPr id="1" name="Shape 252"/>
        <p:cNvGrpSpPr/>
        <p:nvPr/>
      </p:nvGrpSpPr>
      <p:grpSpPr>
        <a:xfrm>
          <a:off x="0" y="0"/>
          <a:ext cx="0" cy="0"/>
          <a:chOff x="0" y="0"/>
          <a:chExt cx="0" cy="0"/>
        </a:xfrm>
      </p:grpSpPr>
      <p:sp>
        <p:nvSpPr>
          <p:cNvPr id="253" name="Google Shape;253;p52"/>
          <p:cNvSpPr/>
          <p:nvPr/>
        </p:nvSpPr>
        <p:spPr>
          <a:xfrm>
            <a:off x="633355" y="6060992"/>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54" name="Google Shape;254;p52"/>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55" name="Google Shape;255;p52"/>
          <p:cNvSpPr txBox="1">
            <a:spLocks noGrp="1"/>
          </p:cNvSpPr>
          <p:nvPr>
            <p:ph type="subTitle" idx="1"/>
          </p:nvPr>
        </p:nvSpPr>
        <p:spPr>
          <a:xfrm>
            <a:off x="633719" y="2804529"/>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56" name="Google Shape;256;p52"/>
          <p:cNvSpPr txBox="1">
            <a:spLocks noGrp="1"/>
          </p:cNvSpPr>
          <p:nvPr>
            <p:ph type="body" idx="2"/>
          </p:nvPr>
        </p:nvSpPr>
        <p:spPr>
          <a:xfrm>
            <a:off x="633719" y="3200260"/>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57" name="Google Shape;257;p52"/>
          <p:cNvSpPr txBox="1">
            <a:spLocks noGrp="1"/>
          </p:cNvSpPr>
          <p:nvPr>
            <p:ph type="subTitle" idx="3"/>
          </p:nvPr>
        </p:nvSpPr>
        <p:spPr>
          <a:xfrm>
            <a:off x="633719" y="4415311"/>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58" name="Google Shape;258;p52"/>
          <p:cNvSpPr txBox="1">
            <a:spLocks noGrp="1"/>
          </p:cNvSpPr>
          <p:nvPr>
            <p:ph type="body" idx="4"/>
          </p:nvPr>
        </p:nvSpPr>
        <p:spPr>
          <a:xfrm>
            <a:off x="633719" y="4811043"/>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59" name="Google Shape;259;p52"/>
          <p:cNvSpPr txBox="1">
            <a:spLocks noGrp="1"/>
          </p:cNvSpPr>
          <p:nvPr>
            <p:ph type="subTitle" idx="5"/>
          </p:nvPr>
        </p:nvSpPr>
        <p:spPr>
          <a:xfrm>
            <a:off x="3145365" y="2804529"/>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60" name="Google Shape;260;p52"/>
          <p:cNvSpPr txBox="1">
            <a:spLocks noGrp="1"/>
          </p:cNvSpPr>
          <p:nvPr>
            <p:ph type="body" idx="6"/>
          </p:nvPr>
        </p:nvSpPr>
        <p:spPr>
          <a:xfrm>
            <a:off x="3145365" y="3200260"/>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61" name="Google Shape;261;p52"/>
          <p:cNvSpPr txBox="1">
            <a:spLocks noGrp="1"/>
          </p:cNvSpPr>
          <p:nvPr>
            <p:ph type="subTitle" idx="7"/>
          </p:nvPr>
        </p:nvSpPr>
        <p:spPr>
          <a:xfrm>
            <a:off x="3145365" y="4415311"/>
            <a:ext cx="2384415"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62" name="Google Shape;262;p52"/>
          <p:cNvSpPr txBox="1">
            <a:spLocks noGrp="1"/>
          </p:cNvSpPr>
          <p:nvPr>
            <p:ph type="body" idx="8"/>
          </p:nvPr>
        </p:nvSpPr>
        <p:spPr>
          <a:xfrm>
            <a:off x="3145365" y="4811043"/>
            <a:ext cx="2384415"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125771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est-for-Purpose partners v1">
  <p:cSld name="Best-for-Purpose partners v1">
    <p:spTree>
      <p:nvGrpSpPr>
        <p:cNvPr id="1" name="Shape 263"/>
        <p:cNvGrpSpPr/>
        <p:nvPr/>
      </p:nvGrpSpPr>
      <p:grpSpPr>
        <a:xfrm>
          <a:off x="0" y="0"/>
          <a:ext cx="0" cy="0"/>
          <a:chOff x="0" y="0"/>
          <a:chExt cx="0" cy="0"/>
        </a:xfrm>
      </p:grpSpPr>
      <p:pic>
        <p:nvPicPr>
          <p:cNvPr id="264" name="Google Shape;264;p53"/>
          <p:cNvPicPr preferRelativeResize="0"/>
          <p:nvPr/>
        </p:nvPicPr>
        <p:blipFill rotWithShape="1">
          <a:blip r:embed="rId2">
            <a:alphaModFix/>
          </a:blip>
          <a:srcRect l="60845" b="13858"/>
          <a:stretch/>
        </p:blipFill>
        <p:spPr>
          <a:xfrm flipH="1">
            <a:off x="10005850" y="18444"/>
            <a:ext cx="2200389" cy="3578205"/>
          </a:xfrm>
          <a:prstGeom prst="rect">
            <a:avLst/>
          </a:prstGeom>
          <a:noFill/>
          <a:ln>
            <a:noFill/>
          </a:ln>
        </p:spPr>
      </p:pic>
      <p:sp>
        <p:nvSpPr>
          <p:cNvPr id="265" name="Google Shape;265;p53"/>
          <p:cNvSpPr/>
          <p:nvPr/>
        </p:nvSpPr>
        <p:spPr>
          <a:xfrm>
            <a:off x="55453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6" name="Google Shape;266;p53"/>
          <p:cNvSpPr/>
          <p:nvPr/>
        </p:nvSpPr>
        <p:spPr>
          <a:xfrm>
            <a:off x="336207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7" name="Google Shape;267;p53"/>
          <p:cNvSpPr/>
          <p:nvPr/>
        </p:nvSpPr>
        <p:spPr>
          <a:xfrm>
            <a:off x="616961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8" name="Google Shape;268;p53"/>
          <p:cNvSpPr/>
          <p:nvPr/>
        </p:nvSpPr>
        <p:spPr>
          <a:xfrm>
            <a:off x="8977153" y="2479877"/>
            <a:ext cx="2596548" cy="2034596"/>
          </a:xfrm>
          <a:prstGeom prst="roundRect">
            <a:avLst>
              <a:gd name="adj" fmla="val 3862"/>
            </a:avLst>
          </a:prstGeom>
          <a:solidFill>
            <a:srgbClr val="FFFFFF"/>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69" name="Google Shape;269;p53"/>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270" name="Google Shape;270;p53"/>
          <p:cNvSpPr txBox="1">
            <a:spLocks noGrp="1"/>
          </p:cNvSpPr>
          <p:nvPr>
            <p:ph type="subTitle" idx="1"/>
          </p:nvPr>
        </p:nvSpPr>
        <p:spPr>
          <a:xfrm>
            <a:off x="554533" y="1513683"/>
            <a:ext cx="8211548" cy="799904"/>
          </a:xfrm>
          <a:prstGeom prst="rect">
            <a:avLst/>
          </a:prstGeom>
          <a:noFill/>
          <a:ln>
            <a:noFill/>
          </a:ln>
        </p:spPr>
        <p:txBody>
          <a:bodyPr spcFirstLastPara="1" wrap="square" lIns="0" tIns="0" rIns="0" bIns="91425" anchor="t" anchorCtr="0">
            <a:noAutofit/>
          </a:bodyPr>
          <a:lstStyle>
            <a:lvl1pPr lvl="0" algn="l">
              <a:lnSpc>
                <a:spcPct val="115000"/>
              </a:lnSpc>
              <a:spcBef>
                <a:spcPts val="0"/>
              </a:spcBef>
              <a:spcAft>
                <a:spcPts val="0"/>
              </a:spcAft>
              <a:buClr>
                <a:srgbClr val="212121"/>
              </a:buClr>
              <a:buSzPts val="3000"/>
              <a:buFont typeface="Roboto Medium"/>
              <a:buNone/>
              <a:defRPr sz="1819">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SzPts val="3100"/>
              <a:buNone/>
              <a:defRPr/>
            </a:lvl2pPr>
            <a:lvl3pPr lvl="2" algn="l">
              <a:lnSpc>
                <a:spcPct val="115000"/>
              </a:lnSpc>
              <a:spcBef>
                <a:spcPts val="0"/>
              </a:spcBef>
              <a:spcAft>
                <a:spcPts val="0"/>
              </a:spcAft>
              <a:buSzPts val="3100"/>
              <a:buNone/>
              <a:defRPr/>
            </a:lvl3pPr>
            <a:lvl4pPr lvl="3" algn="l">
              <a:lnSpc>
                <a:spcPct val="115000"/>
              </a:lnSpc>
              <a:spcBef>
                <a:spcPts val="0"/>
              </a:spcBef>
              <a:spcAft>
                <a:spcPts val="0"/>
              </a:spcAft>
              <a:buSzPts val="3100"/>
              <a:buNone/>
              <a:defRPr/>
            </a:lvl4pPr>
            <a:lvl5pPr lvl="4" algn="l">
              <a:lnSpc>
                <a:spcPct val="115000"/>
              </a:lnSpc>
              <a:spcBef>
                <a:spcPts val="0"/>
              </a:spcBef>
              <a:spcAft>
                <a:spcPts val="0"/>
              </a:spcAft>
              <a:buSzPts val="3100"/>
              <a:buNone/>
              <a:defRPr/>
            </a:lvl5pPr>
            <a:lvl6pPr lvl="5" algn="l">
              <a:lnSpc>
                <a:spcPct val="115000"/>
              </a:lnSpc>
              <a:spcBef>
                <a:spcPts val="0"/>
              </a:spcBef>
              <a:spcAft>
                <a:spcPts val="0"/>
              </a:spcAft>
              <a:buSzPts val="3100"/>
              <a:buNone/>
              <a:defRPr/>
            </a:lvl6pPr>
            <a:lvl7pPr lvl="6" algn="l">
              <a:lnSpc>
                <a:spcPct val="115000"/>
              </a:lnSpc>
              <a:spcBef>
                <a:spcPts val="0"/>
              </a:spcBef>
              <a:spcAft>
                <a:spcPts val="0"/>
              </a:spcAft>
              <a:buSzPts val="3100"/>
              <a:buNone/>
              <a:defRPr/>
            </a:lvl7pPr>
            <a:lvl8pPr lvl="7" algn="l">
              <a:lnSpc>
                <a:spcPct val="115000"/>
              </a:lnSpc>
              <a:spcBef>
                <a:spcPts val="0"/>
              </a:spcBef>
              <a:spcAft>
                <a:spcPts val="0"/>
              </a:spcAft>
              <a:buSzPts val="3100"/>
              <a:buNone/>
              <a:defRPr/>
            </a:lvl8pPr>
            <a:lvl9pPr lvl="8" algn="l">
              <a:lnSpc>
                <a:spcPct val="115000"/>
              </a:lnSpc>
              <a:spcBef>
                <a:spcPts val="0"/>
              </a:spcBef>
              <a:spcAft>
                <a:spcPts val="0"/>
              </a:spcAft>
              <a:buSzPts val="3100"/>
              <a:buNone/>
              <a:defRPr/>
            </a:lvl9pPr>
          </a:lstStyle>
          <a:p>
            <a:endParaRPr/>
          </a:p>
        </p:txBody>
      </p:sp>
      <p:sp>
        <p:nvSpPr>
          <p:cNvPr id="271" name="Google Shape;271;p53"/>
          <p:cNvSpPr txBox="1">
            <a:spLocks noGrp="1"/>
          </p:cNvSpPr>
          <p:nvPr>
            <p:ph type="subTitle" idx="2"/>
          </p:nvPr>
        </p:nvSpPr>
        <p:spPr>
          <a:xfrm>
            <a:off x="752567"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2" name="Google Shape;272;p53"/>
          <p:cNvSpPr txBox="1">
            <a:spLocks noGrp="1"/>
          </p:cNvSpPr>
          <p:nvPr>
            <p:ph type="body" idx="3"/>
          </p:nvPr>
        </p:nvSpPr>
        <p:spPr>
          <a:xfrm>
            <a:off x="752567"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3" name="Google Shape;273;p53"/>
          <p:cNvSpPr txBox="1">
            <a:spLocks noGrp="1"/>
          </p:cNvSpPr>
          <p:nvPr>
            <p:ph type="subTitle" idx="4"/>
          </p:nvPr>
        </p:nvSpPr>
        <p:spPr>
          <a:xfrm>
            <a:off x="3560104"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4" name="Google Shape;274;p53"/>
          <p:cNvSpPr txBox="1">
            <a:spLocks noGrp="1"/>
          </p:cNvSpPr>
          <p:nvPr>
            <p:ph type="body" idx="5"/>
          </p:nvPr>
        </p:nvSpPr>
        <p:spPr>
          <a:xfrm>
            <a:off x="3560104"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5" name="Google Shape;275;p53"/>
          <p:cNvSpPr txBox="1">
            <a:spLocks noGrp="1"/>
          </p:cNvSpPr>
          <p:nvPr>
            <p:ph type="subTitle" idx="6"/>
          </p:nvPr>
        </p:nvSpPr>
        <p:spPr>
          <a:xfrm>
            <a:off x="6367641"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6" name="Google Shape;276;p53"/>
          <p:cNvSpPr txBox="1">
            <a:spLocks noGrp="1"/>
          </p:cNvSpPr>
          <p:nvPr>
            <p:ph type="body" idx="7"/>
          </p:nvPr>
        </p:nvSpPr>
        <p:spPr>
          <a:xfrm>
            <a:off x="6367641"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
        <p:nvSpPr>
          <p:cNvPr id="277" name="Google Shape;277;p53"/>
          <p:cNvSpPr txBox="1">
            <a:spLocks noGrp="1"/>
          </p:cNvSpPr>
          <p:nvPr>
            <p:ph type="subTitle" idx="8"/>
          </p:nvPr>
        </p:nvSpPr>
        <p:spPr>
          <a:xfrm>
            <a:off x="9175171" y="2762581"/>
            <a:ext cx="2200480"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1pPr>
            <a:lvl2pPr lvl="1"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2pPr>
            <a:lvl3pPr lvl="2"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3pPr>
            <a:lvl4pPr lvl="3"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4pPr>
            <a:lvl5pPr lvl="4"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5pPr>
            <a:lvl6pPr lvl="5"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6pPr>
            <a:lvl7pPr lvl="6"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7pPr>
            <a:lvl8pPr lvl="7"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8pPr>
            <a:lvl9pPr lvl="8" algn="l">
              <a:lnSpc>
                <a:spcPct val="115000"/>
              </a:lnSpc>
              <a:spcBef>
                <a:spcPts val="0"/>
              </a:spcBef>
              <a:spcAft>
                <a:spcPts val="0"/>
              </a:spcAft>
              <a:buClr>
                <a:srgbClr val="212121"/>
              </a:buClr>
              <a:buSzPts val="2400"/>
              <a:buFont typeface="Roboto Medium"/>
              <a:buNone/>
              <a:defRPr sz="1456">
                <a:solidFill>
                  <a:srgbClr val="212121"/>
                </a:solidFill>
                <a:latin typeface="Roboto Medium"/>
                <a:ea typeface="Roboto Medium"/>
                <a:cs typeface="Roboto Medium"/>
                <a:sym typeface="Roboto Medium"/>
              </a:defRPr>
            </a:lvl9pPr>
          </a:lstStyle>
          <a:p>
            <a:endParaRPr/>
          </a:p>
        </p:txBody>
      </p:sp>
      <p:sp>
        <p:nvSpPr>
          <p:cNvPr id="278" name="Google Shape;278;p53"/>
          <p:cNvSpPr txBox="1">
            <a:spLocks noGrp="1"/>
          </p:cNvSpPr>
          <p:nvPr>
            <p:ph type="body" idx="9"/>
          </p:nvPr>
        </p:nvSpPr>
        <p:spPr>
          <a:xfrm>
            <a:off x="9175171" y="3158312"/>
            <a:ext cx="2200480"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rgbClr val="212121"/>
              </a:buClr>
              <a:buSzPts val="1800"/>
              <a:buFont typeface="Roboto Light"/>
              <a:buChar char="○"/>
              <a:defRPr sz="1091">
                <a:solidFill>
                  <a:srgbClr val="21212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rgbClr val="212121"/>
              </a:buClr>
              <a:buSzPts val="1800"/>
              <a:buFont typeface="Roboto Light"/>
              <a:buChar char="■"/>
              <a:defRPr sz="1091">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4143037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vOps security v2">
  <p:cSld name="DevOps security v2">
    <p:spTree>
      <p:nvGrpSpPr>
        <p:cNvPr id="1" name="Shape 279"/>
        <p:cNvGrpSpPr/>
        <p:nvPr/>
      </p:nvGrpSpPr>
      <p:grpSpPr>
        <a:xfrm>
          <a:off x="0" y="0"/>
          <a:ext cx="0" cy="0"/>
          <a:chOff x="0" y="0"/>
          <a:chExt cx="0" cy="0"/>
        </a:xfrm>
      </p:grpSpPr>
    </p:spTree>
    <p:extLst>
      <p:ext uri="{BB962C8B-B14F-4D97-AF65-F5344CB8AC3E}">
        <p14:creationId xmlns:p14="http://schemas.microsoft.com/office/powerpoint/2010/main" val="257780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35"/>
        <p:cNvGrpSpPr/>
        <p:nvPr/>
      </p:nvGrpSpPr>
      <p:grpSpPr>
        <a:xfrm>
          <a:off x="0" y="0"/>
          <a:ext cx="0" cy="0"/>
          <a:chOff x="0" y="0"/>
          <a:chExt cx="0" cy="0"/>
        </a:xfrm>
      </p:grpSpPr>
    </p:spTree>
    <p:extLst>
      <p:ext uri="{BB962C8B-B14F-4D97-AF65-F5344CB8AC3E}">
        <p14:creationId xmlns:p14="http://schemas.microsoft.com/office/powerpoint/2010/main" val="1483976529"/>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de title x2 cols dark">
  <p:cSld name="Side title x2 cols dark">
    <p:bg>
      <p:bgPr>
        <a:solidFill>
          <a:srgbClr val="212121"/>
        </a:solidFill>
        <a:effectLst/>
      </p:bgPr>
    </p:bg>
    <p:spTree>
      <p:nvGrpSpPr>
        <p:cNvPr id="1" name="Shape 282"/>
        <p:cNvGrpSpPr/>
        <p:nvPr/>
      </p:nvGrpSpPr>
      <p:grpSpPr>
        <a:xfrm>
          <a:off x="0" y="0"/>
          <a:ext cx="0" cy="0"/>
          <a:chOff x="0" y="0"/>
          <a:chExt cx="0" cy="0"/>
        </a:xfrm>
      </p:grpSpPr>
      <p:pic>
        <p:nvPicPr>
          <p:cNvPr id="283" name="Google Shape;283;p55"/>
          <p:cNvPicPr preferRelativeResize="0"/>
          <p:nvPr/>
        </p:nvPicPr>
        <p:blipFill rotWithShape="1">
          <a:blip r:embed="rId2">
            <a:alphaModFix/>
          </a:blip>
          <a:srcRect t="-38" b="2239"/>
          <a:stretch/>
        </p:blipFill>
        <p:spPr>
          <a:xfrm rot="5400000">
            <a:off x="-713557" y="713557"/>
            <a:ext cx="5152164" cy="3725048"/>
          </a:xfrm>
          <a:prstGeom prst="rect">
            <a:avLst/>
          </a:prstGeom>
          <a:noFill/>
          <a:ln>
            <a:noFill/>
          </a:ln>
        </p:spPr>
      </p:pic>
      <p:sp>
        <p:nvSpPr>
          <p:cNvPr id="284" name="Google Shape;284;p55"/>
          <p:cNvSpPr/>
          <p:nvPr/>
        </p:nvSpPr>
        <p:spPr>
          <a:xfrm>
            <a:off x="804827" y="5852224"/>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285" name="Google Shape;285;p55"/>
          <p:cNvSpPr txBox="1">
            <a:spLocks noGrp="1"/>
          </p:cNvSpPr>
          <p:nvPr>
            <p:ph type="title"/>
          </p:nvPr>
        </p:nvSpPr>
        <p:spPr>
          <a:xfrm>
            <a:off x="644543" y="1383079"/>
            <a:ext cx="3464005" cy="3223264"/>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286" name="Google Shape;286;p55"/>
          <p:cNvSpPr txBox="1">
            <a:spLocks noGrp="1"/>
          </p:cNvSpPr>
          <p:nvPr>
            <p:ph type="body" idx="1"/>
          </p:nvPr>
        </p:nvSpPr>
        <p:spPr>
          <a:xfrm>
            <a:off x="4852108" y="1461548"/>
            <a:ext cx="3046651" cy="4390645"/>
          </a:xfrm>
          <a:prstGeom prst="rect">
            <a:avLst/>
          </a:prstGeom>
          <a:noFill/>
          <a:ln>
            <a:noFill/>
          </a:ln>
        </p:spPr>
        <p:txBody>
          <a:bodyPr spcFirstLastPara="1" wrap="square" lIns="201025" tIns="201025" rIns="201025" bIns="201025" anchor="t" anchorCtr="0">
            <a:noAutofit/>
          </a:bodyPr>
          <a:lstStyle>
            <a:lvl1pPr marL="609585" lvl="0" indent="-474121" algn="l">
              <a:lnSpc>
                <a:spcPct val="115000"/>
              </a:lnSpc>
              <a:spcBef>
                <a:spcPts val="0"/>
              </a:spcBef>
              <a:spcAft>
                <a:spcPts val="0"/>
              </a:spcAft>
              <a:buClr>
                <a:schemeClr val="lt1"/>
              </a:buClr>
              <a:buSzPts val="2000"/>
              <a:buChar char="●"/>
              <a:defRPr sz="1213">
                <a:solidFill>
                  <a:schemeClr val="lt1"/>
                </a:solidFill>
              </a:defRPr>
            </a:lvl1pPr>
            <a:lvl2pPr marL="1219170" lvl="1" indent="-474121" algn="l">
              <a:lnSpc>
                <a:spcPct val="115000"/>
              </a:lnSpc>
              <a:spcBef>
                <a:spcPts val="0"/>
              </a:spcBef>
              <a:spcAft>
                <a:spcPts val="0"/>
              </a:spcAft>
              <a:buClr>
                <a:schemeClr val="lt1"/>
              </a:buClr>
              <a:buSzPts val="2000"/>
              <a:buChar char="○"/>
              <a:defRPr sz="1213">
                <a:solidFill>
                  <a:schemeClr val="lt1"/>
                </a:solidFill>
              </a:defRPr>
            </a:lvl2pPr>
            <a:lvl3pPr marL="1828754" lvl="2" indent="-474121" algn="l">
              <a:lnSpc>
                <a:spcPct val="115000"/>
              </a:lnSpc>
              <a:spcBef>
                <a:spcPts val="0"/>
              </a:spcBef>
              <a:spcAft>
                <a:spcPts val="0"/>
              </a:spcAft>
              <a:buClr>
                <a:schemeClr val="lt1"/>
              </a:buClr>
              <a:buSzPts val="2000"/>
              <a:buChar char="■"/>
              <a:defRPr sz="1213">
                <a:solidFill>
                  <a:schemeClr val="lt1"/>
                </a:solidFill>
              </a:defRPr>
            </a:lvl3pPr>
            <a:lvl4pPr marL="2438339" lvl="3" indent="-474121" algn="l">
              <a:lnSpc>
                <a:spcPct val="115000"/>
              </a:lnSpc>
              <a:spcBef>
                <a:spcPts val="0"/>
              </a:spcBef>
              <a:spcAft>
                <a:spcPts val="0"/>
              </a:spcAft>
              <a:buClr>
                <a:schemeClr val="lt1"/>
              </a:buClr>
              <a:buSzPts val="2000"/>
              <a:buChar char="●"/>
              <a:defRPr sz="1213">
                <a:solidFill>
                  <a:schemeClr val="lt1"/>
                </a:solidFill>
              </a:defRPr>
            </a:lvl4pPr>
            <a:lvl5pPr marL="3047924" lvl="4" indent="-474121" algn="l">
              <a:lnSpc>
                <a:spcPct val="115000"/>
              </a:lnSpc>
              <a:spcBef>
                <a:spcPts val="0"/>
              </a:spcBef>
              <a:spcAft>
                <a:spcPts val="0"/>
              </a:spcAft>
              <a:buClr>
                <a:schemeClr val="lt1"/>
              </a:buClr>
              <a:buSzPts val="2000"/>
              <a:buChar char="○"/>
              <a:defRPr sz="1213">
                <a:solidFill>
                  <a:schemeClr val="lt1"/>
                </a:solidFill>
              </a:defRPr>
            </a:lvl5pPr>
            <a:lvl6pPr marL="3657509" lvl="5" indent="-474121" algn="l">
              <a:lnSpc>
                <a:spcPct val="115000"/>
              </a:lnSpc>
              <a:spcBef>
                <a:spcPts val="0"/>
              </a:spcBef>
              <a:spcAft>
                <a:spcPts val="0"/>
              </a:spcAft>
              <a:buClr>
                <a:schemeClr val="lt1"/>
              </a:buClr>
              <a:buSzPts val="2000"/>
              <a:buChar char="■"/>
              <a:defRPr sz="1213">
                <a:solidFill>
                  <a:schemeClr val="lt1"/>
                </a:solidFill>
              </a:defRPr>
            </a:lvl6pPr>
            <a:lvl7pPr marL="4267093" lvl="6" indent="-474121" algn="l">
              <a:lnSpc>
                <a:spcPct val="115000"/>
              </a:lnSpc>
              <a:spcBef>
                <a:spcPts val="0"/>
              </a:spcBef>
              <a:spcAft>
                <a:spcPts val="0"/>
              </a:spcAft>
              <a:buClr>
                <a:schemeClr val="lt1"/>
              </a:buClr>
              <a:buSzPts val="2000"/>
              <a:buChar char="●"/>
              <a:defRPr sz="1213">
                <a:solidFill>
                  <a:schemeClr val="lt1"/>
                </a:solidFill>
              </a:defRPr>
            </a:lvl7pPr>
            <a:lvl8pPr marL="4876678" lvl="7" indent="-474121" algn="l">
              <a:lnSpc>
                <a:spcPct val="115000"/>
              </a:lnSpc>
              <a:spcBef>
                <a:spcPts val="0"/>
              </a:spcBef>
              <a:spcAft>
                <a:spcPts val="0"/>
              </a:spcAft>
              <a:buClr>
                <a:schemeClr val="lt1"/>
              </a:buClr>
              <a:buSzPts val="2000"/>
              <a:buChar char="○"/>
              <a:defRPr sz="1213">
                <a:solidFill>
                  <a:schemeClr val="lt1"/>
                </a:solidFill>
              </a:defRPr>
            </a:lvl8pPr>
            <a:lvl9pPr marL="5486263" lvl="8" indent="-474121" algn="l">
              <a:lnSpc>
                <a:spcPct val="115000"/>
              </a:lnSpc>
              <a:spcBef>
                <a:spcPts val="0"/>
              </a:spcBef>
              <a:spcAft>
                <a:spcPts val="0"/>
              </a:spcAft>
              <a:buClr>
                <a:schemeClr val="lt1"/>
              </a:buClr>
              <a:buSzPts val="2000"/>
              <a:buChar char="■"/>
              <a:defRPr sz="1213">
                <a:solidFill>
                  <a:schemeClr val="lt1"/>
                </a:solidFill>
              </a:defRPr>
            </a:lvl9pPr>
          </a:lstStyle>
          <a:p>
            <a:endParaRPr/>
          </a:p>
        </p:txBody>
      </p:sp>
      <p:sp>
        <p:nvSpPr>
          <p:cNvPr id="287" name="Google Shape;287;p55"/>
          <p:cNvSpPr txBox="1">
            <a:spLocks noGrp="1"/>
          </p:cNvSpPr>
          <p:nvPr>
            <p:ph type="body" idx="2"/>
          </p:nvPr>
        </p:nvSpPr>
        <p:spPr>
          <a:xfrm>
            <a:off x="8512541" y="1461549"/>
            <a:ext cx="3046651" cy="4367724"/>
          </a:xfrm>
          <a:prstGeom prst="rect">
            <a:avLst/>
          </a:prstGeom>
          <a:noFill/>
          <a:ln>
            <a:noFill/>
          </a:ln>
        </p:spPr>
        <p:txBody>
          <a:bodyPr spcFirstLastPara="1" wrap="square" lIns="201025" tIns="201025" rIns="201025" bIns="201025" anchor="t" anchorCtr="0">
            <a:noAutofit/>
          </a:bodyPr>
          <a:lstStyle>
            <a:lvl1pPr marL="609585" lvl="0" indent="-474121" algn="l">
              <a:lnSpc>
                <a:spcPct val="115000"/>
              </a:lnSpc>
              <a:spcBef>
                <a:spcPts val="0"/>
              </a:spcBef>
              <a:spcAft>
                <a:spcPts val="0"/>
              </a:spcAft>
              <a:buClr>
                <a:schemeClr val="lt1"/>
              </a:buClr>
              <a:buSzPts val="2000"/>
              <a:buChar char="●"/>
              <a:defRPr sz="1213">
                <a:solidFill>
                  <a:schemeClr val="lt1"/>
                </a:solidFill>
              </a:defRPr>
            </a:lvl1pPr>
            <a:lvl2pPr marL="1219170" lvl="1" indent="-474121" algn="l">
              <a:lnSpc>
                <a:spcPct val="115000"/>
              </a:lnSpc>
              <a:spcBef>
                <a:spcPts val="0"/>
              </a:spcBef>
              <a:spcAft>
                <a:spcPts val="0"/>
              </a:spcAft>
              <a:buClr>
                <a:schemeClr val="lt1"/>
              </a:buClr>
              <a:buSzPts val="2000"/>
              <a:buChar char="○"/>
              <a:defRPr sz="1213">
                <a:solidFill>
                  <a:schemeClr val="lt1"/>
                </a:solidFill>
              </a:defRPr>
            </a:lvl2pPr>
            <a:lvl3pPr marL="1828754" lvl="2" indent="-474121" algn="l">
              <a:lnSpc>
                <a:spcPct val="115000"/>
              </a:lnSpc>
              <a:spcBef>
                <a:spcPts val="0"/>
              </a:spcBef>
              <a:spcAft>
                <a:spcPts val="0"/>
              </a:spcAft>
              <a:buClr>
                <a:schemeClr val="lt1"/>
              </a:buClr>
              <a:buSzPts val="2000"/>
              <a:buChar char="■"/>
              <a:defRPr sz="1213">
                <a:solidFill>
                  <a:schemeClr val="lt1"/>
                </a:solidFill>
              </a:defRPr>
            </a:lvl3pPr>
            <a:lvl4pPr marL="2438339" lvl="3" indent="-474121" algn="l">
              <a:lnSpc>
                <a:spcPct val="115000"/>
              </a:lnSpc>
              <a:spcBef>
                <a:spcPts val="0"/>
              </a:spcBef>
              <a:spcAft>
                <a:spcPts val="0"/>
              </a:spcAft>
              <a:buClr>
                <a:schemeClr val="lt1"/>
              </a:buClr>
              <a:buSzPts val="2000"/>
              <a:buChar char="●"/>
              <a:defRPr sz="1213">
                <a:solidFill>
                  <a:schemeClr val="lt1"/>
                </a:solidFill>
              </a:defRPr>
            </a:lvl4pPr>
            <a:lvl5pPr marL="3047924" lvl="4" indent="-474121" algn="l">
              <a:lnSpc>
                <a:spcPct val="115000"/>
              </a:lnSpc>
              <a:spcBef>
                <a:spcPts val="0"/>
              </a:spcBef>
              <a:spcAft>
                <a:spcPts val="0"/>
              </a:spcAft>
              <a:buClr>
                <a:schemeClr val="lt1"/>
              </a:buClr>
              <a:buSzPts val="2000"/>
              <a:buChar char="○"/>
              <a:defRPr sz="1213">
                <a:solidFill>
                  <a:schemeClr val="lt1"/>
                </a:solidFill>
              </a:defRPr>
            </a:lvl5pPr>
            <a:lvl6pPr marL="3657509" lvl="5" indent="-474121" algn="l">
              <a:lnSpc>
                <a:spcPct val="115000"/>
              </a:lnSpc>
              <a:spcBef>
                <a:spcPts val="0"/>
              </a:spcBef>
              <a:spcAft>
                <a:spcPts val="0"/>
              </a:spcAft>
              <a:buClr>
                <a:schemeClr val="lt1"/>
              </a:buClr>
              <a:buSzPts val="2000"/>
              <a:buChar char="■"/>
              <a:defRPr sz="1213">
                <a:solidFill>
                  <a:schemeClr val="lt1"/>
                </a:solidFill>
              </a:defRPr>
            </a:lvl6pPr>
            <a:lvl7pPr marL="4267093" lvl="6" indent="-474121" algn="l">
              <a:lnSpc>
                <a:spcPct val="115000"/>
              </a:lnSpc>
              <a:spcBef>
                <a:spcPts val="0"/>
              </a:spcBef>
              <a:spcAft>
                <a:spcPts val="0"/>
              </a:spcAft>
              <a:buClr>
                <a:schemeClr val="lt1"/>
              </a:buClr>
              <a:buSzPts val="2000"/>
              <a:buChar char="●"/>
              <a:defRPr sz="1213">
                <a:solidFill>
                  <a:schemeClr val="lt1"/>
                </a:solidFill>
              </a:defRPr>
            </a:lvl7pPr>
            <a:lvl8pPr marL="4876678" lvl="7" indent="-474121" algn="l">
              <a:lnSpc>
                <a:spcPct val="115000"/>
              </a:lnSpc>
              <a:spcBef>
                <a:spcPts val="0"/>
              </a:spcBef>
              <a:spcAft>
                <a:spcPts val="0"/>
              </a:spcAft>
              <a:buClr>
                <a:schemeClr val="lt1"/>
              </a:buClr>
              <a:buSzPts val="2000"/>
              <a:buChar char="○"/>
              <a:defRPr sz="1213">
                <a:solidFill>
                  <a:schemeClr val="lt1"/>
                </a:solidFill>
              </a:defRPr>
            </a:lvl8pPr>
            <a:lvl9pPr marL="5486263" lvl="8" indent="-474121" algn="l">
              <a:lnSpc>
                <a:spcPct val="115000"/>
              </a:lnSpc>
              <a:spcBef>
                <a:spcPts val="0"/>
              </a:spcBef>
              <a:spcAft>
                <a:spcPts val="0"/>
              </a:spcAft>
              <a:buClr>
                <a:schemeClr val="lt1"/>
              </a:buClr>
              <a:buSzPts val="2000"/>
              <a:buChar char="■"/>
              <a:defRPr sz="1213">
                <a:solidFill>
                  <a:schemeClr val="lt1"/>
                </a:solidFill>
              </a:defRPr>
            </a:lvl9pPr>
          </a:lstStyle>
          <a:p>
            <a:endParaRPr/>
          </a:p>
        </p:txBody>
      </p:sp>
      <p:pic>
        <p:nvPicPr>
          <p:cNvPr id="288" name="Google Shape;288;p55"/>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2599301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nking  level security dark">
  <p:cSld name="Banking  level security dark">
    <p:bg>
      <p:bgPr>
        <a:solidFill>
          <a:srgbClr val="212121"/>
        </a:solidFill>
        <a:effectLst/>
      </p:bgPr>
    </p:bg>
    <p:spTree>
      <p:nvGrpSpPr>
        <p:cNvPr id="1" name="Shape 289"/>
        <p:cNvGrpSpPr/>
        <p:nvPr/>
      </p:nvGrpSpPr>
      <p:grpSpPr>
        <a:xfrm>
          <a:off x="0" y="0"/>
          <a:ext cx="0" cy="0"/>
          <a:chOff x="0" y="0"/>
          <a:chExt cx="0" cy="0"/>
        </a:xfrm>
      </p:grpSpPr>
      <p:pic>
        <p:nvPicPr>
          <p:cNvPr id="290" name="Google Shape;290;p56"/>
          <p:cNvPicPr preferRelativeResize="0"/>
          <p:nvPr/>
        </p:nvPicPr>
        <p:blipFill rotWithShape="1">
          <a:blip r:embed="rId2">
            <a:alphaModFix/>
          </a:blip>
          <a:srcRect t="-38" b="2239"/>
          <a:stretch/>
        </p:blipFill>
        <p:spPr>
          <a:xfrm rot="5400000">
            <a:off x="-713557" y="713557"/>
            <a:ext cx="5152164" cy="3725048"/>
          </a:xfrm>
          <a:prstGeom prst="rect">
            <a:avLst/>
          </a:prstGeom>
          <a:noFill/>
          <a:ln>
            <a:noFill/>
          </a:ln>
        </p:spPr>
      </p:pic>
      <p:pic>
        <p:nvPicPr>
          <p:cNvPr id="291" name="Google Shape;291;p56"/>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1427521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anking  level security white">
  <p:cSld name="Banking  level security white">
    <p:bg>
      <p:bgPr>
        <a:solidFill>
          <a:schemeClr val="lt1"/>
        </a:solidFill>
        <a:effectLst/>
      </p:bgPr>
    </p:bg>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l="61613"/>
          <a:stretch/>
        </p:blipFill>
        <p:spPr>
          <a:xfrm rot="5400000" flipH="1">
            <a:off x="9857067" y="4553936"/>
            <a:ext cx="1365767" cy="3304085"/>
          </a:xfrm>
          <a:prstGeom prst="rect">
            <a:avLst/>
          </a:prstGeom>
          <a:noFill/>
          <a:ln>
            <a:noFill/>
          </a:ln>
        </p:spPr>
      </p:pic>
      <p:pic>
        <p:nvPicPr>
          <p:cNvPr id="294" name="Google Shape;294;p57"/>
          <p:cNvPicPr preferRelativeResize="0"/>
          <p:nvPr/>
        </p:nvPicPr>
        <p:blipFill rotWithShape="1">
          <a:blip r:embed="rId3">
            <a:alphaModFix/>
          </a:blip>
          <a:srcRect l="374" t="708" r="42891" b="442"/>
          <a:stretch/>
        </p:blipFill>
        <p:spPr>
          <a:xfrm rot="10800000">
            <a:off x="1" y="2449011"/>
            <a:ext cx="2938249" cy="4424392"/>
          </a:xfrm>
          <a:prstGeom prst="rect">
            <a:avLst/>
          </a:prstGeom>
          <a:noFill/>
          <a:ln>
            <a:noFill/>
          </a:ln>
        </p:spPr>
      </p:pic>
      <p:sp>
        <p:nvSpPr>
          <p:cNvPr id="295" name="Google Shape;295;p57"/>
          <p:cNvSpPr/>
          <p:nvPr/>
        </p:nvSpPr>
        <p:spPr>
          <a:xfrm>
            <a:off x="237772" y="234071"/>
            <a:ext cx="852720" cy="20720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5834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hilosophy dark">
  <p:cSld name="philosophy dark">
    <p:bg>
      <p:bgPr>
        <a:solidFill>
          <a:srgbClr val="212121"/>
        </a:solidFill>
        <a:effectLst/>
      </p:bgPr>
    </p:bg>
    <p:spTree>
      <p:nvGrpSpPr>
        <p:cNvPr id="1" name="Shape 296"/>
        <p:cNvGrpSpPr/>
        <p:nvPr/>
      </p:nvGrpSpPr>
      <p:grpSpPr>
        <a:xfrm>
          <a:off x="0" y="0"/>
          <a:ext cx="0" cy="0"/>
          <a:chOff x="0" y="0"/>
          <a:chExt cx="0" cy="0"/>
        </a:xfrm>
      </p:grpSpPr>
      <p:pic>
        <p:nvPicPr>
          <p:cNvPr id="297" name="Google Shape;297;p58"/>
          <p:cNvPicPr preferRelativeResize="0"/>
          <p:nvPr/>
        </p:nvPicPr>
        <p:blipFill rotWithShape="1">
          <a:blip r:embed="rId2">
            <a:alphaModFix/>
          </a:blip>
          <a:srcRect l="-2183" t="-2370" r="25521" b="56063"/>
          <a:stretch/>
        </p:blipFill>
        <p:spPr>
          <a:xfrm>
            <a:off x="4999400" y="3215473"/>
            <a:ext cx="7192601" cy="3642529"/>
          </a:xfrm>
          <a:prstGeom prst="rect">
            <a:avLst/>
          </a:prstGeom>
          <a:noFill/>
          <a:ln>
            <a:noFill/>
          </a:ln>
        </p:spPr>
      </p:pic>
      <p:pic>
        <p:nvPicPr>
          <p:cNvPr id="298" name="Google Shape;298;p58"/>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31797817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inciples slide">
  <p:cSld name="principles slide">
    <p:spTree>
      <p:nvGrpSpPr>
        <p:cNvPr id="1" name="Shape 299"/>
        <p:cNvGrpSpPr/>
        <p:nvPr/>
      </p:nvGrpSpPr>
      <p:grpSpPr>
        <a:xfrm>
          <a:off x="0" y="0"/>
          <a:ext cx="0" cy="0"/>
          <a:chOff x="0" y="0"/>
          <a:chExt cx="0" cy="0"/>
        </a:xfrm>
      </p:grpSpPr>
      <p:pic>
        <p:nvPicPr>
          <p:cNvPr id="300" name="Google Shape;300;p60"/>
          <p:cNvPicPr preferRelativeResize="0"/>
          <p:nvPr/>
        </p:nvPicPr>
        <p:blipFill rotWithShape="1">
          <a:blip r:embed="rId2">
            <a:alphaModFix/>
          </a:blip>
          <a:srcRect l="12757" t="21486" r="53087" b="-3621"/>
          <a:stretch/>
        </p:blipFill>
        <p:spPr>
          <a:xfrm rot="5400000">
            <a:off x="8863098" y="3521397"/>
            <a:ext cx="2207103" cy="4450703"/>
          </a:xfrm>
          <a:prstGeom prst="rect">
            <a:avLst/>
          </a:prstGeom>
          <a:noFill/>
          <a:ln>
            <a:noFill/>
          </a:ln>
        </p:spPr>
      </p:pic>
      <p:pic>
        <p:nvPicPr>
          <p:cNvPr id="301" name="Google Shape;301;p60"/>
          <p:cNvPicPr preferRelativeResize="0"/>
          <p:nvPr/>
        </p:nvPicPr>
        <p:blipFill rotWithShape="1">
          <a:blip r:embed="rId2">
            <a:alphaModFix/>
          </a:blip>
          <a:srcRect l="-1559" t="25250" r="36028" b="21582"/>
          <a:stretch/>
        </p:blipFill>
        <p:spPr>
          <a:xfrm flipH="1">
            <a:off x="8099463" y="1"/>
            <a:ext cx="3838772" cy="2611148"/>
          </a:xfrm>
          <a:prstGeom prst="rect">
            <a:avLst/>
          </a:prstGeom>
          <a:noFill/>
          <a:ln>
            <a:noFill/>
          </a:ln>
        </p:spPr>
      </p:pic>
      <p:sp>
        <p:nvSpPr>
          <p:cNvPr id="302" name="Google Shape;302;p60"/>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788758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Flexible models slide">
  <p:cSld name="Flexible models slide">
    <p:bg>
      <p:bgPr>
        <a:solidFill>
          <a:schemeClr val="lt1"/>
        </a:solidFill>
        <a:effectLst/>
      </p:bgPr>
    </p:bg>
    <p:spTree>
      <p:nvGrpSpPr>
        <p:cNvPr id="1" name="Shape 303"/>
        <p:cNvGrpSpPr/>
        <p:nvPr/>
      </p:nvGrpSpPr>
      <p:grpSpPr>
        <a:xfrm>
          <a:off x="0" y="0"/>
          <a:ext cx="0" cy="0"/>
          <a:chOff x="0" y="0"/>
          <a:chExt cx="0" cy="0"/>
        </a:xfrm>
      </p:grpSpPr>
      <p:pic>
        <p:nvPicPr>
          <p:cNvPr id="304" name="Google Shape;304;p61"/>
          <p:cNvPicPr preferRelativeResize="0"/>
          <p:nvPr/>
        </p:nvPicPr>
        <p:blipFill rotWithShape="1">
          <a:blip r:embed="rId2">
            <a:alphaModFix/>
          </a:blip>
          <a:srcRect t="10229" r="43263" b="-9071"/>
          <a:stretch/>
        </p:blipFill>
        <p:spPr>
          <a:xfrm rot="10800000">
            <a:off x="1" y="2449011"/>
            <a:ext cx="2938249" cy="4424392"/>
          </a:xfrm>
          <a:prstGeom prst="rect">
            <a:avLst/>
          </a:prstGeom>
          <a:noFill/>
          <a:ln>
            <a:noFill/>
          </a:ln>
        </p:spPr>
      </p:pic>
      <p:sp>
        <p:nvSpPr>
          <p:cNvPr id="305" name="Google Shape;305;p61"/>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1537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orkstreams slide">
  <p:cSld name="workstreams slide">
    <p:spTree>
      <p:nvGrpSpPr>
        <p:cNvPr id="1" name="Shape 306"/>
        <p:cNvGrpSpPr/>
        <p:nvPr/>
      </p:nvGrpSpPr>
      <p:grpSpPr>
        <a:xfrm>
          <a:off x="0" y="0"/>
          <a:ext cx="0" cy="0"/>
          <a:chOff x="0" y="0"/>
          <a:chExt cx="0" cy="0"/>
        </a:xfrm>
      </p:grpSpPr>
      <p:sp>
        <p:nvSpPr>
          <p:cNvPr id="307" name="Google Shape;307;p62"/>
          <p:cNvSpPr/>
          <p:nvPr/>
        </p:nvSpPr>
        <p:spPr>
          <a:xfrm>
            <a:off x="3429392" y="-364"/>
            <a:ext cx="8792392" cy="6884621"/>
          </a:xfrm>
          <a:custGeom>
            <a:avLst/>
            <a:gdLst/>
            <a:ahLst/>
            <a:cxnLst/>
            <a:rect l="l" t="t" r="r" b="b"/>
            <a:pathLst>
              <a:path w="592674" h="454130" extrusionOk="0">
                <a:moveTo>
                  <a:pt x="144555" y="0"/>
                </a:moveTo>
                <a:lnTo>
                  <a:pt x="0" y="454130"/>
                </a:lnTo>
                <a:lnTo>
                  <a:pt x="590932" y="454055"/>
                </a:lnTo>
                <a:lnTo>
                  <a:pt x="592674" y="24"/>
                </a:lnTo>
                <a:close/>
              </a:path>
            </a:pathLst>
          </a:custGeom>
          <a:gradFill>
            <a:gsLst>
              <a:gs pos="0">
                <a:srgbClr val="00C8B0"/>
              </a:gs>
              <a:gs pos="100000">
                <a:srgbClr val="5F4695"/>
              </a:gs>
            </a:gsLst>
            <a:lin ang="2698631" scaled="0"/>
          </a:gradFill>
          <a:ln>
            <a:noFill/>
          </a:ln>
        </p:spPr>
      </p:sp>
      <p:pic>
        <p:nvPicPr>
          <p:cNvPr id="308" name="Google Shape;308;p62"/>
          <p:cNvPicPr preferRelativeResize="0"/>
          <p:nvPr/>
        </p:nvPicPr>
        <p:blipFill rotWithShape="1">
          <a:blip r:embed="rId2">
            <a:alphaModFix amt="20000"/>
          </a:blip>
          <a:srcRect/>
          <a:stretch/>
        </p:blipFill>
        <p:spPr>
          <a:xfrm rot="10800000" flipH="1">
            <a:off x="2343616" y="5180053"/>
            <a:ext cx="5605555" cy="2401089"/>
          </a:xfrm>
          <a:prstGeom prst="rect">
            <a:avLst/>
          </a:prstGeom>
          <a:noFill/>
          <a:ln>
            <a:noFill/>
          </a:ln>
        </p:spPr>
      </p:pic>
      <p:sp>
        <p:nvSpPr>
          <p:cNvPr id="309" name="Google Shape;309;p62"/>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1685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orkstreams slide 1">
  <p:cSld name="workstreams slide 1">
    <p:spTree>
      <p:nvGrpSpPr>
        <p:cNvPr id="1" name="Shape 310"/>
        <p:cNvGrpSpPr/>
        <p:nvPr/>
      </p:nvGrpSpPr>
      <p:grpSpPr>
        <a:xfrm>
          <a:off x="0" y="0"/>
          <a:ext cx="0" cy="0"/>
          <a:chOff x="0" y="0"/>
          <a:chExt cx="0" cy="0"/>
        </a:xfrm>
      </p:grpSpPr>
      <p:sp>
        <p:nvSpPr>
          <p:cNvPr id="311" name="Google Shape;311;p63"/>
          <p:cNvSpPr/>
          <p:nvPr/>
        </p:nvSpPr>
        <p:spPr>
          <a:xfrm>
            <a:off x="3429392" y="-364"/>
            <a:ext cx="8792392" cy="6884621"/>
          </a:xfrm>
          <a:custGeom>
            <a:avLst/>
            <a:gdLst/>
            <a:ahLst/>
            <a:cxnLst/>
            <a:rect l="l" t="t" r="r" b="b"/>
            <a:pathLst>
              <a:path w="592674" h="454130" extrusionOk="0">
                <a:moveTo>
                  <a:pt x="144555" y="0"/>
                </a:moveTo>
                <a:lnTo>
                  <a:pt x="0" y="454130"/>
                </a:lnTo>
                <a:lnTo>
                  <a:pt x="590932" y="454055"/>
                </a:lnTo>
                <a:lnTo>
                  <a:pt x="592674" y="24"/>
                </a:lnTo>
                <a:close/>
              </a:path>
            </a:pathLst>
          </a:custGeom>
          <a:gradFill>
            <a:gsLst>
              <a:gs pos="0">
                <a:srgbClr val="00C8B0"/>
              </a:gs>
              <a:gs pos="100000">
                <a:srgbClr val="5F4695"/>
              </a:gs>
            </a:gsLst>
            <a:lin ang="2698631" scaled="0"/>
          </a:gradFill>
          <a:ln>
            <a:noFill/>
          </a:ln>
        </p:spPr>
      </p:sp>
      <p:sp>
        <p:nvSpPr>
          <p:cNvPr id="312" name="Google Shape;312;p63"/>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229808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ditable x3 panels white">
  <p:cSld name="editable x3 panels white">
    <p:spTree>
      <p:nvGrpSpPr>
        <p:cNvPr id="1" name="Shape 313"/>
        <p:cNvGrpSpPr/>
        <p:nvPr/>
      </p:nvGrpSpPr>
      <p:grpSpPr>
        <a:xfrm>
          <a:off x="0" y="0"/>
          <a:ext cx="0" cy="0"/>
          <a:chOff x="0" y="0"/>
          <a:chExt cx="0" cy="0"/>
        </a:xfrm>
      </p:grpSpPr>
      <p:pic>
        <p:nvPicPr>
          <p:cNvPr id="314" name="Google Shape;314;p64"/>
          <p:cNvPicPr preferRelativeResize="0"/>
          <p:nvPr/>
        </p:nvPicPr>
        <p:blipFill rotWithShape="1">
          <a:blip r:embed="rId2">
            <a:alphaModFix/>
          </a:blip>
          <a:srcRect l="-3390" t="21486" r="53088" b="-3621"/>
          <a:stretch/>
        </p:blipFill>
        <p:spPr>
          <a:xfrm rot="5400000">
            <a:off x="8341419" y="2999717"/>
            <a:ext cx="3250460" cy="4450703"/>
          </a:xfrm>
          <a:prstGeom prst="rect">
            <a:avLst/>
          </a:prstGeom>
          <a:noFill/>
          <a:ln>
            <a:noFill/>
          </a:ln>
        </p:spPr>
      </p:pic>
      <p:pic>
        <p:nvPicPr>
          <p:cNvPr id="315" name="Google Shape;315;p64"/>
          <p:cNvPicPr preferRelativeResize="0"/>
          <p:nvPr/>
        </p:nvPicPr>
        <p:blipFill rotWithShape="1">
          <a:blip r:embed="rId2">
            <a:alphaModFix/>
          </a:blip>
          <a:srcRect l="-1559" t="25250" r="36028" b="21582"/>
          <a:stretch/>
        </p:blipFill>
        <p:spPr>
          <a:xfrm flipH="1">
            <a:off x="8368375" y="1"/>
            <a:ext cx="3838772" cy="2611148"/>
          </a:xfrm>
          <a:prstGeom prst="rect">
            <a:avLst/>
          </a:prstGeom>
          <a:noFill/>
          <a:ln>
            <a:noFill/>
          </a:ln>
        </p:spPr>
      </p:pic>
      <p:sp>
        <p:nvSpPr>
          <p:cNvPr id="316" name="Google Shape;316;p64"/>
          <p:cNvSpPr/>
          <p:nvPr/>
        </p:nvSpPr>
        <p:spPr>
          <a:xfrm>
            <a:off x="624653"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7" name="Google Shape;317;p64"/>
          <p:cNvSpPr/>
          <p:nvPr/>
        </p:nvSpPr>
        <p:spPr>
          <a:xfrm>
            <a:off x="4362058"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8" name="Google Shape;318;p64"/>
          <p:cNvSpPr/>
          <p:nvPr/>
        </p:nvSpPr>
        <p:spPr>
          <a:xfrm>
            <a:off x="8099464" y="1675471"/>
            <a:ext cx="3488929" cy="3507059"/>
          </a:xfrm>
          <a:prstGeom prst="roundRect">
            <a:avLst>
              <a:gd name="adj" fmla="val 3862"/>
            </a:avLst>
          </a:prstGeom>
          <a:solidFill>
            <a:schemeClr val="lt1"/>
          </a:solidFill>
          <a:ln w="28575" cap="flat" cmpd="sng">
            <a:solidFill>
              <a:srgbClr val="D8D8D8"/>
            </a:solidFill>
            <a:prstDash val="solid"/>
            <a:round/>
            <a:headEnd type="none" w="sm" len="sm"/>
            <a:tailEnd type="none" w="sm" len="sm"/>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319" name="Google Shape;319;p64"/>
          <p:cNvSpPr txBox="1">
            <a:spLocks noGrp="1"/>
          </p:cNvSpPr>
          <p:nvPr>
            <p:ph type="title"/>
          </p:nvPr>
        </p:nvSpPr>
        <p:spPr>
          <a:xfrm>
            <a:off x="914911"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0" name="Google Shape;320;p64"/>
          <p:cNvSpPr txBox="1">
            <a:spLocks noGrp="1"/>
          </p:cNvSpPr>
          <p:nvPr>
            <p:ph type="body" idx="1"/>
          </p:nvPr>
        </p:nvSpPr>
        <p:spPr>
          <a:xfrm>
            <a:off x="914911"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1" name="Google Shape;321;p64"/>
          <p:cNvSpPr txBox="1">
            <a:spLocks noGrp="1"/>
          </p:cNvSpPr>
          <p:nvPr>
            <p:ph type="title" idx="2"/>
          </p:nvPr>
        </p:nvSpPr>
        <p:spPr>
          <a:xfrm>
            <a:off x="4625951"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2" name="Google Shape;322;p64"/>
          <p:cNvSpPr txBox="1">
            <a:spLocks noGrp="1"/>
          </p:cNvSpPr>
          <p:nvPr>
            <p:ph type="body" idx="3"/>
          </p:nvPr>
        </p:nvSpPr>
        <p:spPr>
          <a:xfrm>
            <a:off x="4625951"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3" name="Google Shape;323;p64"/>
          <p:cNvSpPr txBox="1">
            <a:spLocks noGrp="1"/>
          </p:cNvSpPr>
          <p:nvPr>
            <p:ph type="title" idx="4"/>
          </p:nvPr>
        </p:nvSpPr>
        <p:spPr>
          <a:xfrm>
            <a:off x="8363357" y="1955976"/>
            <a:ext cx="2961143" cy="65618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24" name="Google Shape;324;p64"/>
          <p:cNvSpPr txBox="1">
            <a:spLocks noGrp="1"/>
          </p:cNvSpPr>
          <p:nvPr>
            <p:ph type="body" idx="5"/>
          </p:nvPr>
        </p:nvSpPr>
        <p:spPr>
          <a:xfrm>
            <a:off x="8363357" y="2972639"/>
            <a:ext cx="2961143" cy="1728424"/>
          </a:xfrm>
          <a:prstGeom prst="rect">
            <a:avLst/>
          </a:prstGeom>
          <a:noFill/>
          <a:ln>
            <a:noFill/>
          </a:ln>
        </p:spPr>
        <p:txBody>
          <a:bodyPr spcFirstLastPara="1" wrap="square" lIns="0" tIns="0" rIns="0" bIns="0" anchor="t" anchorCtr="0">
            <a:noAutofit/>
          </a:bodyPr>
          <a:lstStyle>
            <a:lvl1pPr marL="609585" lvl="0" indent="-457189" algn="l">
              <a:lnSpc>
                <a:spcPct val="115000"/>
              </a:lnSpc>
              <a:spcBef>
                <a:spcPts val="0"/>
              </a:spcBef>
              <a:spcAft>
                <a:spcPts val="0"/>
              </a:spcAft>
              <a:buClr>
                <a:srgbClr val="212121"/>
              </a:buClr>
              <a:buSzPts val="1800"/>
              <a:buChar char="●"/>
              <a:defRPr sz="1091">
                <a:solidFill>
                  <a:srgbClr val="212121"/>
                </a:solidFill>
              </a:defRPr>
            </a:lvl1pPr>
            <a:lvl2pPr marL="1219170" lvl="1" indent="-457189" algn="l">
              <a:lnSpc>
                <a:spcPct val="115000"/>
              </a:lnSpc>
              <a:spcBef>
                <a:spcPts val="0"/>
              </a:spcBef>
              <a:spcAft>
                <a:spcPts val="0"/>
              </a:spcAft>
              <a:buClr>
                <a:srgbClr val="212121"/>
              </a:buClr>
              <a:buSzPts val="1800"/>
              <a:buChar char="○"/>
              <a:defRPr sz="1091">
                <a:solidFill>
                  <a:srgbClr val="212121"/>
                </a:solidFill>
              </a:defRPr>
            </a:lvl2pPr>
            <a:lvl3pPr marL="1828754" lvl="2" indent="-457189" algn="l">
              <a:lnSpc>
                <a:spcPct val="115000"/>
              </a:lnSpc>
              <a:spcBef>
                <a:spcPts val="0"/>
              </a:spcBef>
              <a:spcAft>
                <a:spcPts val="0"/>
              </a:spcAft>
              <a:buClr>
                <a:srgbClr val="212121"/>
              </a:buClr>
              <a:buSzPts val="1800"/>
              <a:buChar char="■"/>
              <a:defRPr sz="1091">
                <a:solidFill>
                  <a:srgbClr val="212121"/>
                </a:solidFill>
              </a:defRPr>
            </a:lvl3pPr>
            <a:lvl4pPr marL="2438339" lvl="3" indent="-457189" algn="l">
              <a:lnSpc>
                <a:spcPct val="115000"/>
              </a:lnSpc>
              <a:spcBef>
                <a:spcPts val="0"/>
              </a:spcBef>
              <a:spcAft>
                <a:spcPts val="0"/>
              </a:spcAft>
              <a:buClr>
                <a:srgbClr val="212121"/>
              </a:buClr>
              <a:buSzPts val="1800"/>
              <a:buChar char="●"/>
              <a:defRPr sz="1091">
                <a:solidFill>
                  <a:srgbClr val="212121"/>
                </a:solidFill>
              </a:defRPr>
            </a:lvl4pPr>
            <a:lvl5pPr marL="3047924" lvl="4" indent="-457189" algn="l">
              <a:lnSpc>
                <a:spcPct val="115000"/>
              </a:lnSpc>
              <a:spcBef>
                <a:spcPts val="0"/>
              </a:spcBef>
              <a:spcAft>
                <a:spcPts val="0"/>
              </a:spcAft>
              <a:buClr>
                <a:srgbClr val="212121"/>
              </a:buClr>
              <a:buSzPts val="1800"/>
              <a:buChar char="○"/>
              <a:defRPr sz="1091">
                <a:solidFill>
                  <a:srgbClr val="212121"/>
                </a:solidFill>
              </a:defRPr>
            </a:lvl5pPr>
            <a:lvl6pPr marL="3657509" lvl="5" indent="-457189" algn="l">
              <a:lnSpc>
                <a:spcPct val="115000"/>
              </a:lnSpc>
              <a:spcBef>
                <a:spcPts val="0"/>
              </a:spcBef>
              <a:spcAft>
                <a:spcPts val="0"/>
              </a:spcAft>
              <a:buClr>
                <a:srgbClr val="212121"/>
              </a:buClr>
              <a:buSzPts val="1800"/>
              <a:buChar char="■"/>
              <a:defRPr sz="1091">
                <a:solidFill>
                  <a:srgbClr val="212121"/>
                </a:solidFill>
              </a:defRPr>
            </a:lvl6pPr>
            <a:lvl7pPr marL="4267093" lvl="6" indent="-457189" algn="l">
              <a:lnSpc>
                <a:spcPct val="115000"/>
              </a:lnSpc>
              <a:spcBef>
                <a:spcPts val="0"/>
              </a:spcBef>
              <a:spcAft>
                <a:spcPts val="0"/>
              </a:spcAft>
              <a:buClr>
                <a:srgbClr val="212121"/>
              </a:buClr>
              <a:buSzPts val="1800"/>
              <a:buChar char="●"/>
              <a:defRPr sz="1091">
                <a:solidFill>
                  <a:srgbClr val="212121"/>
                </a:solidFill>
              </a:defRPr>
            </a:lvl7pPr>
            <a:lvl8pPr marL="4876678" lvl="7" indent="-457189" algn="l">
              <a:lnSpc>
                <a:spcPct val="115000"/>
              </a:lnSpc>
              <a:spcBef>
                <a:spcPts val="0"/>
              </a:spcBef>
              <a:spcAft>
                <a:spcPts val="0"/>
              </a:spcAft>
              <a:buClr>
                <a:srgbClr val="212121"/>
              </a:buClr>
              <a:buSzPts val="1800"/>
              <a:buChar char="○"/>
              <a:defRPr sz="1091">
                <a:solidFill>
                  <a:srgbClr val="212121"/>
                </a:solidFill>
              </a:defRPr>
            </a:lvl8pPr>
            <a:lvl9pPr marL="5486263" lvl="8" indent="-457189" algn="l">
              <a:lnSpc>
                <a:spcPct val="115000"/>
              </a:lnSpc>
              <a:spcBef>
                <a:spcPts val="0"/>
              </a:spcBef>
              <a:spcAft>
                <a:spcPts val="0"/>
              </a:spcAft>
              <a:buClr>
                <a:srgbClr val="212121"/>
              </a:buClr>
              <a:buSzPts val="1800"/>
              <a:buChar char="■"/>
              <a:defRPr sz="1091">
                <a:solidFill>
                  <a:srgbClr val="212121"/>
                </a:solidFill>
              </a:defRPr>
            </a:lvl9pPr>
          </a:lstStyle>
          <a:p>
            <a:endParaRPr/>
          </a:p>
        </p:txBody>
      </p:sp>
      <p:sp>
        <p:nvSpPr>
          <p:cNvPr id="325" name="Google Shape;325;p64"/>
          <p:cNvSpPr/>
          <p:nvPr/>
        </p:nvSpPr>
        <p:spPr>
          <a:xfrm>
            <a:off x="237772" y="234071"/>
            <a:ext cx="852720" cy="20720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729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oject plan slide">
  <p:cSld name="Project plan slide">
    <p:spTree>
      <p:nvGrpSpPr>
        <p:cNvPr id="1" name="Shape 326"/>
        <p:cNvGrpSpPr/>
        <p:nvPr/>
      </p:nvGrpSpPr>
      <p:grpSpPr>
        <a:xfrm>
          <a:off x="0" y="0"/>
          <a:ext cx="0" cy="0"/>
          <a:chOff x="0" y="0"/>
          <a:chExt cx="0" cy="0"/>
        </a:xfrm>
      </p:grpSpPr>
      <p:sp>
        <p:nvSpPr>
          <p:cNvPr id="327" name="Google Shape;327;p65"/>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7671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pproach slide">
  <p:cSld name="Approach slide">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664970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Enable blue slide">
  <p:cSld name="Enable blue slide">
    <p:bg>
      <p:bgPr>
        <a:gradFill>
          <a:gsLst>
            <a:gs pos="0">
              <a:srgbClr val="00C8B0"/>
            </a:gs>
            <a:gs pos="100000">
              <a:srgbClr val="5F4695"/>
            </a:gs>
          </a:gsLst>
          <a:lin ang="2698631" scaled="0"/>
        </a:gradFill>
        <a:effectLst/>
      </p:bgPr>
    </p:bg>
    <p:spTree>
      <p:nvGrpSpPr>
        <p:cNvPr id="1" name="Shape 328"/>
        <p:cNvGrpSpPr/>
        <p:nvPr/>
      </p:nvGrpSpPr>
      <p:grpSpPr>
        <a:xfrm>
          <a:off x="0" y="0"/>
          <a:ext cx="0" cy="0"/>
          <a:chOff x="0" y="0"/>
          <a:chExt cx="0" cy="0"/>
        </a:xfrm>
      </p:grpSpPr>
      <p:pic>
        <p:nvPicPr>
          <p:cNvPr id="329" name="Google Shape;329;p66"/>
          <p:cNvPicPr preferRelativeResize="0"/>
          <p:nvPr/>
        </p:nvPicPr>
        <p:blipFill rotWithShape="1">
          <a:blip r:embed="rId2">
            <a:alphaModFix/>
          </a:blip>
          <a:srcRect l="7185" r="-2251" b="-399"/>
          <a:stretch/>
        </p:blipFill>
        <p:spPr>
          <a:xfrm rot="5400000">
            <a:off x="1460934" y="409461"/>
            <a:ext cx="6982085" cy="6182873"/>
          </a:xfrm>
          <a:prstGeom prst="rect">
            <a:avLst/>
          </a:prstGeom>
          <a:noFill/>
          <a:ln>
            <a:noFill/>
          </a:ln>
        </p:spPr>
      </p:pic>
      <p:pic>
        <p:nvPicPr>
          <p:cNvPr id="330" name="Google Shape;330;p66"/>
          <p:cNvPicPr preferRelativeResize="0"/>
          <p:nvPr/>
        </p:nvPicPr>
        <p:blipFill rotWithShape="1">
          <a:blip r:embed="rId3">
            <a:alphaModFix/>
          </a:blip>
          <a:srcRect/>
          <a:stretch/>
        </p:blipFill>
        <p:spPr>
          <a:xfrm>
            <a:off x="237772" y="234072"/>
            <a:ext cx="853979" cy="210633"/>
          </a:xfrm>
          <a:prstGeom prst="rect">
            <a:avLst/>
          </a:prstGeom>
          <a:noFill/>
          <a:ln>
            <a:noFill/>
          </a:ln>
        </p:spPr>
      </p:pic>
    </p:spTree>
    <p:extLst>
      <p:ext uri="{BB962C8B-B14F-4D97-AF65-F5344CB8AC3E}">
        <p14:creationId xmlns:p14="http://schemas.microsoft.com/office/powerpoint/2010/main" val="18440455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tandard 1">
  <p:cSld name="Standard 1">
    <p:bg>
      <p:bgPr>
        <a:solidFill>
          <a:schemeClr val="lt1"/>
        </a:solidFill>
        <a:effectLst/>
      </p:bgPr>
    </p:bg>
    <p:spTree>
      <p:nvGrpSpPr>
        <p:cNvPr id="1" name="Shape 334"/>
        <p:cNvGrpSpPr/>
        <p:nvPr/>
      </p:nvGrpSpPr>
      <p:grpSpPr>
        <a:xfrm>
          <a:off x="0" y="0"/>
          <a:ext cx="0" cy="0"/>
          <a:chOff x="0" y="0"/>
          <a:chExt cx="0" cy="0"/>
        </a:xfrm>
      </p:grpSpPr>
      <p:sp>
        <p:nvSpPr>
          <p:cNvPr id="335" name="Google Shape;335;p68"/>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336" name="Google Shape;336;p68"/>
          <p:cNvSpPr/>
          <p:nvPr/>
        </p:nvSpPr>
        <p:spPr>
          <a:xfrm>
            <a:off x="9203978" y="1162138"/>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37" name="Google Shape;337;p68"/>
          <p:cNvPicPr preferRelativeResize="0"/>
          <p:nvPr/>
        </p:nvPicPr>
        <p:blipFill rotWithShape="1">
          <a:blip r:embed="rId3">
            <a:alphaModFix/>
          </a:blip>
          <a:srcRect l="-612" t="15943" r="37417" b="57275"/>
          <a:stretch/>
        </p:blipFill>
        <p:spPr>
          <a:xfrm>
            <a:off x="7798773" y="5297155"/>
            <a:ext cx="4393228" cy="1560847"/>
          </a:xfrm>
          <a:prstGeom prst="rect">
            <a:avLst/>
          </a:prstGeom>
          <a:noFill/>
          <a:ln>
            <a:noFill/>
          </a:ln>
        </p:spPr>
      </p:pic>
      <p:sp>
        <p:nvSpPr>
          <p:cNvPr id="338" name="Google Shape;338;p68"/>
          <p:cNvSpPr txBox="1">
            <a:spLocks noGrp="1"/>
          </p:cNvSpPr>
          <p:nvPr>
            <p:ph type="title"/>
          </p:nvPr>
        </p:nvSpPr>
        <p:spPr>
          <a:xfrm>
            <a:off x="578442" y="1611571"/>
            <a:ext cx="4832869"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39" name="Google Shape;339;p68"/>
          <p:cNvSpPr txBox="1">
            <a:spLocks noGrp="1"/>
          </p:cNvSpPr>
          <p:nvPr>
            <p:ph type="body" idx="1"/>
          </p:nvPr>
        </p:nvSpPr>
        <p:spPr>
          <a:xfrm>
            <a:off x="578442" y="2120934"/>
            <a:ext cx="1101004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Tree>
    <p:extLst>
      <p:ext uri="{BB962C8B-B14F-4D97-AF65-F5344CB8AC3E}">
        <p14:creationId xmlns:p14="http://schemas.microsoft.com/office/powerpoint/2010/main" val="1245354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tandard 2">
  <p:cSld name="standard 2">
    <p:spTree>
      <p:nvGrpSpPr>
        <p:cNvPr id="1" name="Shape 340"/>
        <p:cNvGrpSpPr/>
        <p:nvPr/>
      </p:nvGrpSpPr>
      <p:grpSpPr>
        <a:xfrm>
          <a:off x="0" y="0"/>
          <a:ext cx="0" cy="0"/>
          <a:chOff x="0" y="0"/>
          <a:chExt cx="0" cy="0"/>
        </a:xfrm>
      </p:grpSpPr>
      <p:sp>
        <p:nvSpPr>
          <p:cNvPr id="341" name="Google Shape;341;p69"/>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342" name="Google Shape;342;p69"/>
          <p:cNvSpPr/>
          <p:nvPr/>
        </p:nvSpPr>
        <p:spPr>
          <a:xfrm>
            <a:off x="9203978" y="1162138"/>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43" name="Google Shape;343;p69"/>
          <p:cNvPicPr preferRelativeResize="0"/>
          <p:nvPr/>
        </p:nvPicPr>
        <p:blipFill rotWithShape="1">
          <a:blip r:embed="rId3">
            <a:alphaModFix/>
          </a:blip>
          <a:srcRect l="-612" t="15943" r="37417" b="57275"/>
          <a:stretch/>
        </p:blipFill>
        <p:spPr>
          <a:xfrm>
            <a:off x="7798773" y="5297155"/>
            <a:ext cx="4393228" cy="1560847"/>
          </a:xfrm>
          <a:prstGeom prst="rect">
            <a:avLst/>
          </a:prstGeom>
          <a:noFill/>
          <a:ln>
            <a:noFill/>
          </a:ln>
        </p:spPr>
      </p:pic>
      <p:sp>
        <p:nvSpPr>
          <p:cNvPr id="344" name="Google Shape;344;p69"/>
          <p:cNvSpPr txBox="1">
            <a:spLocks noGrp="1"/>
          </p:cNvSpPr>
          <p:nvPr>
            <p:ph type="title"/>
          </p:nvPr>
        </p:nvSpPr>
        <p:spPr>
          <a:xfrm>
            <a:off x="578442" y="1611571"/>
            <a:ext cx="5279151"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45" name="Google Shape;345;p69"/>
          <p:cNvSpPr txBox="1">
            <a:spLocks noGrp="1"/>
          </p:cNvSpPr>
          <p:nvPr>
            <p:ph type="body" idx="1"/>
          </p:nvPr>
        </p:nvSpPr>
        <p:spPr>
          <a:xfrm>
            <a:off x="578442" y="2120934"/>
            <a:ext cx="527915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
        <p:nvSpPr>
          <p:cNvPr id="346" name="Google Shape;346;p69"/>
          <p:cNvSpPr txBox="1">
            <a:spLocks noGrp="1"/>
          </p:cNvSpPr>
          <p:nvPr>
            <p:ph type="title" idx="2"/>
          </p:nvPr>
        </p:nvSpPr>
        <p:spPr>
          <a:xfrm>
            <a:off x="6309242" y="1611571"/>
            <a:ext cx="5279151" cy="29016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800"/>
              <a:buNone/>
              <a:defRPr sz="2304"/>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347" name="Google Shape;347;p69"/>
          <p:cNvSpPr txBox="1">
            <a:spLocks noGrp="1"/>
          </p:cNvSpPr>
          <p:nvPr>
            <p:ph type="body" idx="3"/>
          </p:nvPr>
        </p:nvSpPr>
        <p:spPr>
          <a:xfrm>
            <a:off x="6309242" y="2120934"/>
            <a:ext cx="5279151" cy="3473585"/>
          </a:xfrm>
          <a:prstGeom prst="rect">
            <a:avLst/>
          </a:prstGeom>
          <a:noFill/>
          <a:ln>
            <a:noFill/>
          </a:ln>
        </p:spPr>
        <p:txBody>
          <a:bodyPr spcFirstLastPara="1" wrap="square" lIns="0" tIns="0" rIns="0" bIns="0" anchor="t" anchorCtr="0">
            <a:noAutofit/>
          </a:bodyPr>
          <a:lstStyle>
            <a:lvl1pPr marL="609585" lvl="0" indent="-491054" algn="l">
              <a:lnSpc>
                <a:spcPct val="115000"/>
              </a:lnSpc>
              <a:spcBef>
                <a:spcPts val="0"/>
              </a:spcBef>
              <a:spcAft>
                <a:spcPts val="0"/>
              </a:spcAft>
              <a:buClr>
                <a:srgbClr val="212121"/>
              </a:buClr>
              <a:buSzPts val="2200"/>
              <a:buChar char="●"/>
              <a:defRPr sz="1335">
                <a:solidFill>
                  <a:srgbClr val="212121"/>
                </a:solidFill>
              </a:defRPr>
            </a:lvl1pPr>
            <a:lvl2pPr marL="1219170" lvl="1" indent="-491054" algn="l">
              <a:lnSpc>
                <a:spcPct val="115000"/>
              </a:lnSpc>
              <a:spcBef>
                <a:spcPts val="0"/>
              </a:spcBef>
              <a:spcAft>
                <a:spcPts val="0"/>
              </a:spcAft>
              <a:buClr>
                <a:srgbClr val="212121"/>
              </a:buClr>
              <a:buSzPts val="2200"/>
              <a:buChar char="○"/>
              <a:defRPr sz="1335">
                <a:solidFill>
                  <a:srgbClr val="212121"/>
                </a:solidFill>
              </a:defRPr>
            </a:lvl2pPr>
            <a:lvl3pPr marL="1828754" lvl="2" indent="-491054" algn="l">
              <a:lnSpc>
                <a:spcPct val="115000"/>
              </a:lnSpc>
              <a:spcBef>
                <a:spcPts val="0"/>
              </a:spcBef>
              <a:spcAft>
                <a:spcPts val="0"/>
              </a:spcAft>
              <a:buClr>
                <a:srgbClr val="212121"/>
              </a:buClr>
              <a:buSzPts val="2200"/>
              <a:buChar char="■"/>
              <a:defRPr sz="1335">
                <a:solidFill>
                  <a:srgbClr val="212121"/>
                </a:solidFill>
              </a:defRPr>
            </a:lvl3pPr>
            <a:lvl4pPr marL="2438339" lvl="3" indent="-491054" algn="l">
              <a:lnSpc>
                <a:spcPct val="115000"/>
              </a:lnSpc>
              <a:spcBef>
                <a:spcPts val="0"/>
              </a:spcBef>
              <a:spcAft>
                <a:spcPts val="0"/>
              </a:spcAft>
              <a:buClr>
                <a:srgbClr val="212121"/>
              </a:buClr>
              <a:buSzPts val="2200"/>
              <a:buChar char="●"/>
              <a:defRPr sz="1335">
                <a:solidFill>
                  <a:srgbClr val="212121"/>
                </a:solidFill>
              </a:defRPr>
            </a:lvl4pPr>
            <a:lvl5pPr marL="3047924" lvl="4" indent="-491054" algn="l">
              <a:lnSpc>
                <a:spcPct val="115000"/>
              </a:lnSpc>
              <a:spcBef>
                <a:spcPts val="0"/>
              </a:spcBef>
              <a:spcAft>
                <a:spcPts val="0"/>
              </a:spcAft>
              <a:buClr>
                <a:srgbClr val="212121"/>
              </a:buClr>
              <a:buSzPts val="2200"/>
              <a:buChar char="○"/>
              <a:defRPr sz="1335">
                <a:solidFill>
                  <a:srgbClr val="212121"/>
                </a:solidFill>
              </a:defRPr>
            </a:lvl5pPr>
            <a:lvl6pPr marL="3657509" lvl="5" indent="-491054" algn="l">
              <a:lnSpc>
                <a:spcPct val="115000"/>
              </a:lnSpc>
              <a:spcBef>
                <a:spcPts val="0"/>
              </a:spcBef>
              <a:spcAft>
                <a:spcPts val="0"/>
              </a:spcAft>
              <a:buClr>
                <a:srgbClr val="212121"/>
              </a:buClr>
              <a:buSzPts val="2200"/>
              <a:buChar char="■"/>
              <a:defRPr sz="1335">
                <a:solidFill>
                  <a:srgbClr val="212121"/>
                </a:solidFill>
              </a:defRPr>
            </a:lvl6pPr>
            <a:lvl7pPr marL="4267093" lvl="6" indent="-491054" algn="l">
              <a:lnSpc>
                <a:spcPct val="115000"/>
              </a:lnSpc>
              <a:spcBef>
                <a:spcPts val="0"/>
              </a:spcBef>
              <a:spcAft>
                <a:spcPts val="0"/>
              </a:spcAft>
              <a:buClr>
                <a:srgbClr val="212121"/>
              </a:buClr>
              <a:buSzPts val="2200"/>
              <a:buChar char="●"/>
              <a:defRPr sz="1335">
                <a:solidFill>
                  <a:srgbClr val="212121"/>
                </a:solidFill>
              </a:defRPr>
            </a:lvl7pPr>
            <a:lvl8pPr marL="4876678" lvl="7" indent="-491054" algn="l">
              <a:lnSpc>
                <a:spcPct val="115000"/>
              </a:lnSpc>
              <a:spcBef>
                <a:spcPts val="0"/>
              </a:spcBef>
              <a:spcAft>
                <a:spcPts val="0"/>
              </a:spcAft>
              <a:buClr>
                <a:srgbClr val="212121"/>
              </a:buClr>
              <a:buSzPts val="2200"/>
              <a:buChar char="○"/>
              <a:defRPr sz="1335">
                <a:solidFill>
                  <a:srgbClr val="212121"/>
                </a:solidFill>
              </a:defRPr>
            </a:lvl8pPr>
            <a:lvl9pPr marL="5486263" lvl="8" indent="-491054" algn="l">
              <a:lnSpc>
                <a:spcPct val="115000"/>
              </a:lnSpc>
              <a:spcBef>
                <a:spcPts val="0"/>
              </a:spcBef>
              <a:spcAft>
                <a:spcPts val="0"/>
              </a:spcAft>
              <a:buClr>
                <a:srgbClr val="212121"/>
              </a:buClr>
              <a:buSzPts val="2200"/>
              <a:buChar char="■"/>
              <a:defRPr sz="1335">
                <a:solidFill>
                  <a:srgbClr val="212121"/>
                </a:solidFill>
              </a:defRPr>
            </a:lvl9pPr>
          </a:lstStyle>
          <a:p>
            <a:endParaRPr/>
          </a:p>
        </p:txBody>
      </p:sp>
    </p:spTree>
    <p:extLst>
      <p:ext uri="{BB962C8B-B14F-4D97-AF65-F5344CB8AC3E}">
        <p14:creationId xmlns:p14="http://schemas.microsoft.com/office/powerpoint/2010/main" val="308747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rgbClr val="212121"/>
        </a:solidFill>
        <a:effectLst/>
      </p:bgPr>
    </p:bg>
    <p:spTree>
      <p:nvGrpSpPr>
        <p:cNvPr id="1" name="Shape 358"/>
        <p:cNvGrpSpPr/>
        <p:nvPr/>
      </p:nvGrpSpPr>
      <p:grpSpPr>
        <a:xfrm>
          <a:off x="0" y="0"/>
          <a:ext cx="0" cy="0"/>
          <a:chOff x="0" y="0"/>
          <a:chExt cx="0" cy="0"/>
        </a:xfrm>
      </p:grpSpPr>
      <p:sp>
        <p:nvSpPr>
          <p:cNvPr id="359" name="Google Shape;359;p71"/>
          <p:cNvSpPr txBox="1"/>
          <p:nvPr/>
        </p:nvSpPr>
        <p:spPr>
          <a:xfrm>
            <a:off x="578441" y="5943684"/>
            <a:ext cx="3383409" cy="354451"/>
          </a:xfrm>
          <a:prstGeom prst="rect">
            <a:avLst/>
          </a:prstGeom>
          <a:noFill/>
          <a:ln>
            <a:noFill/>
          </a:ln>
        </p:spPr>
        <p:txBody>
          <a:bodyPr spcFirstLastPara="1" wrap="square" lIns="55433" tIns="55433" rIns="55433" bIns="55433" anchor="t" anchorCtr="0">
            <a:spAutoFit/>
          </a:bodyPr>
          <a:lstStyle/>
          <a:p>
            <a:pPr marL="0" marR="0" lvl="0" indent="0" algn="l" rtl="0">
              <a:lnSpc>
                <a:spcPct val="100000"/>
              </a:lnSpc>
              <a:spcBef>
                <a:spcPts val="0"/>
              </a:spcBef>
              <a:spcAft>
                <a:spcPts val="0"/>
              </a:spcAft>
              <a:buClr>
                <a:srgbClr val="000000"/>
              </a:buClr>
              <a:buSzPts val="1182"/>
              <a:buFont typeface="Arial"/>
              <a:buNone/>
            </a:pPr>
            <a:r>
              <a:rPr lang="en-US" sz="1576" b="0" i="0" u="none" strike="noStrike" cap="none">
                <a:solidFill>
                  <a:srgbClr val="FFFFFF"/>
                </a:solidFill>
                <a:latin typeface="Roboto"/>
                <a:ea typeface="Roboto"/>
                <a:cs typeface="Roboto"/>
                <a:sym typeface="Roboto"/>
              </a:rPr>
              <a:t>mambu.com</a:t>
            </a:r>
            <a:endParaRPr sz="1576" b="0" i="0" u="none" strike="noStrike" cap="none">
              <a:solidFill>
                <a:srgbClr val="FFFFFF"/>
              </a:solidFill>
              <a:latin typeface="Roboto"/>
              <a:ea typeface="Roboto"/>
              <a:cs typeface="Roboto"/>
              <a:sym typeface="Roboto"/>
            </a:endParaRPr>
          </a:p>
        </p:txBody>
      </p:sp>
      <p:sp>
        <p:nvSpPr>
          <p:cNvPr id="360" name="Google Shape;360;p71"/>
          <p:cNvSpPr/>
          <p:nvPr/>
        </p:nvSpPr>
        <p:spPr>
          <a:xfrm>
            <a:off x="624653" y="5806290"/>
            <a:ext cx="2384415" cy="55485"/>
          </a:xfrm>
          <a:prstGeom prst="rect">
            <a:avLst/>
          </a:prstGeom>
          <a:solidFill>
            <a:srgbClr val="4FB645"/>
          </a:solidFill>
          <a:ln>
            <a:noFill/>
          </a:ln>
        </p:spPr>
        <p:txBody>
          <a:bodyPr spcFirstLastPara="1" wrap="square" lIns="55433" tIns="55433" rIns="55433" bIns="55433" anchor="ctr"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pic>
        <p:nvPicPr>
          <p:cNvPr id="361" name="Google Shape;361;p71"/>
          <p:cNvPicPr preferRelativeResize="0"/>
          <p:nvPr/>
        </p:nvPicPr>
        <p:blipFill rotWithShape="1">
          <a:blip r:embed="rId2">
            <a:alphaModFix/>
          </a:blip>
          <a:srcRect/>
          <a:stretch/>
        </p:blipFill>
        <p:spPr>
          <a:xfrm rot="-5400000">
            <a:off x="8257366" y="2923364"/>
            <a:ext cx="4524509" cy="3344763"/>
          </a:xfrm>
          <a:prstGeom prst="rect">
            <a:avLst/>
          </a:prstGeom>
          <a:noFill/>
          <a:ln>
            <a:noFill/>
          </a:ln>
        </p:spPr>
      </p:pic>
    </p:spTree>
    <p:extLst>
      <p:ext uri="{BB962C8B-B14F-4D97-AF65-F5344CB8AC3E}">
        <p14:creationId xmlns:p14="http://schemas.microsoft.com/office/powerpoint/2010/main" val="3734119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orld map slide">
  <p:cSld name="world map slide">
    <p:bg>
      <p:bgPr>
        <a:gradFill>
          <a:gsLst>
            <a:gs pos="0">
              <a:srgbClr val="00C8B0"/>
            </a:gs>
            <a:gs pos="100000">
              <a:srgbClr val="5F4695"/>
            </a:gs>
          </a:gsLst>
          <a:lin ang="2698631" scaled="0"/>
        </a:gradFill>
        <a:effectLst/>
      </p:bgPr>
    </p:bg>
    <p:spTree>
      <p:nvGrpSpPr>
        <p:cNvPr id="1" name="Shape 362"/>
        <p:cNvGrpSpPr/>
        <p:nvPr/>
      </p:nvGrpSpPr>
      <p:grpSpPr>
        <a:xfrm>
          <a:off x="0" y="0"/>
          <a:ext cx="0" cy="0"/>
          <a:chOff x="0" y="0"/>
          <a:chExt cx="0" cy="0"/>
        </a:xfrm>
      </p:grpSpPr>
      <p:pic>
        <p:nvPicPr>
          <p:cNvPr id="363" name="Google Shape;363;p72"/>
          <p:cNvPicPr preferRelativeResize="0"/>
          <p:nvPr/>
        </p:nvPicPr>
        <p:blipFill rotWithShape="1">
          <a:blip r:embed="rId2">
            <a:alphaModFix/>
          </a:blip>
          <a:srcRect t="209" b="207"/>
          <a:stretch/>
        </p:blipFill>
        <p:spPr>
          <a:xfrm>
            <a:off x="4192063" y="724573"/>
            <a:ext cx="7308447" cy="5766403"/>
          </a:xfrm>
          <a:prstGeom prst="rect">
            <a:avLst/>
          </a:prstGeom>
          <a:noFill/>
          <a:ln>
            <a:noFill/>
          </a:ln>
        </p:spPr>
      </p:pic>
      <p:pic>
        <p:nvPicPr>
          <p:cNvPr id="364" name="Google Shape;364;p72"/>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365" name="Google Shape;365;p72"/>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66" name="Google Shape;366;p72"/>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67" name="Google Shape;367;p72"/>
          <p:cNvPicPr preferRelativeResize="0"/>
          <p:nvPr/>
        </p:nvPicPr>
        <p:blipFill rotWithShape="1">
          <a:blip r:embed="rId4">
            <a:alphaModFix/>
          </a:blip>
          <a:srcRect l="7185" r="-2251" b="-399"/>
          <a:stretch/>
        </p:blipFill>
        <p:spPr>
          <a:xfrm rot="5400000">
            <a:off x="6655046" y="2722440"/>
            <a:ext cx="6982085" cy="6182873"/>
          </a:xfrm>
          <a:prstGeom prst="rect">
            <a:avLst/>
          </a:prstGeom>
          <a:noFill/>
          <a:ln>
            <a:noFill/>
          </a:ln>
        </p:spPr>
      </p:pic>
    </p:spTree>
    <p:extLst>
      <p:ext uri="{BB962C8B-B14F-4D97-AF65-F5344CB8AC3E}">
        <p14:creationId xmlns:p14="http://schemas.microsoft.com/office/powerpoint/2010/main" val="2481746872"/>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orld map 2">
  <p:cSld name="world map 2">
    <p:bg>
      <p:bgPr>
        <a:gradFill>
          <a:gsLst>
            <a:gs pos="0">
              <a:srgbClr val="00C8B0"/>
            </a:gs>
            <a:gs pos="100000">
              <a:srgbClr val="5F4695"/>
            </a:gs>
          </a:gsLst>
          <a:lin ang="2698631" scaled="0"/>
        </a:gradFill>
        <a:effectLst/>
      </p:bgPr>
    </p:bg>
    <p:spTree>
      <p:nvGrpSpPr>
        <p:cNvPr id="1" name="Shape 368"/>
        <p:cNvGrpSpPr/>
        <p:nvPr/>
      </p:nvGrpSpPr>
      <p:grpSpPr>
        <a:xfrm>
          <a:off x="0" y="0"/>
          <a:ext cx="0" cy="0"/>
          <a:chOff x="0" y="0"/>
          <a:chExt cx="0" cy="0"/>
        </a:xfrm>
      </p:grpSpPr>
      <p:pic>
        <p:nvPicPr>
          <p:cNvPr id="369" name="Google Shape;369;p73"/>
          <p:cNvPicPr preferRelativeResize="0"/>
          <p:nvPr/>
        </p:nvPicPr>
        <p:blipFill rotWithShape="1">
          <a:blip r:embed="rId2">
            <a:alphaModFix/>
          </a:blip>
          <a:srcRect t="14979" r="34335" b="40251"/>
          <a:stretch/>
        </p:blipFill>
        <p:spPr>
          <a:xfrm>
            <a:off x="3404969" y="978399"/>
            <a:ext cx="5759940" cy="4789701"/>
          </a:xfrm>
          <a:prstGeom prst="rect">
            <a:avLst/>
          </a:prstGeom>
          <a:noFill/>
          <a:ln>
            <a:noFill/>
          </a:ln>
        </p:spPr>
      </p:pic>
      <p:pic>
        <p:nvPicPr>
          <p:cNvPr id="370" name="Google Shape;370;p73"/>
          <p:cNvPicPr preferRelativeResize="0"/>
          <p:nvPr/>
        </p:nvPicPr>
        <p:blipFill rotWithShape="1">
          <a:blip r:embed="rId3">
            <a:alphaModFix/>
          </a:blip>
          <a:srcRect/>
          <a:stretch/>
        </p:blipFill>
        <p:spPr>
          <a:xfrm>
            <a:off x="237772" y="234072"/>
            <a:ext cx="853979" cy="210633"/>
          </a:xfrm>
          <a:prstGeom prst="rect">
            <a:avLst/>
          </a:prstGeom>
          <a:noFill/>
          <a:ln>
            <a:noFill/>
          </a:ln>
        </p:spPr>
      </p:pic>
      <p:sp>
        <p:nvSpPr>
          <p:cNvPr id="371" name="Google Shape;371;p73"/>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72" name="Google Shape;372;p73"/>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73" name="Google Shape;373;p73"/>
          <p:cNvPicPr preferRelativeResize="0"/>
          <p:nvPr/>
        </p:nvPicPr>
        <p:blipFill rotWithShape="1">
          <a:blip r:embed="rId4">
            <a:alphaModFix/>
          </a:blip>
          <a:srcRect l="7185" r="-2251" b="-399"/>
          <a:stretch/>
        </p:blipFill>
        <p:spPr>
          <a:xfrm rot="5400000">
            <a:off x="6888860" y="2705749"/>
            <a:ext cx="6982085" cy="6182873"/>
          </a:xfrm>
          <a:prstGeom prst="rect">
            <a:avLst/>
          </a:prstGeom>
          <a:noFill/>
          <a:ln>
            <a:noFill/>
          </a:ln>
        </p:spPr>
      </p:pic>
    </p:spTree>
    <p:extLst>
      <p:ext uri="{BB962C8B-B14F-4D97-AF65-F5344CB8AC3E}">
        <p14:creationId xmlns:p14="http://schemas.microsoft.com/office/powerpoint/2010/main" val="345604506"/>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orld map 3">
  <p:cSld name="world map 3">
    <p:bg>
      <p:bgPr>
        <a:gradFill>
          <a:gsLst>
            <a:gs pos="0">
              <a:srgbClr val="00C8B0"/>
            </a:gs>
            <a:gs pos="100000">
              <a:srgbClr val="5F4695"/>
            </a:gs>
          </a:gsLst>
          <a:lin ang="2698631" scaled="0"/>
        </a:gradFill>
        <a:effectLst/>
      </p:bgPr>
    </p:bg>
    <p:spTree>
      <p:nvGrpSpPr>
        <p:cNvPr id="1" name="Shape 374"/>
        <p:cNvGrpSpPr/>
        <p:nvPr/>
      </p:nvGrpSpPr>
      <p:grpSpPr>
        <a:xfrm>
          <a:off x="0" y="0"/>
          <a:ext cx="0" cy="0"/>
          <a:chOff x="0" y="0"/>
          <a:chExt cx="0" cy="0"/>
        </a:xfrm>
      </p:grpSpPr>
      <p:pic>
        <p:nvPicPr>
          <p:cNvPr id="375" name="Google Shape;375;p74"/>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376" name="Google Shape;376;p74"/>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77" name="Google Shape;377;p74"/>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78" name="Google Shape;378;p74"/>
          <p:cNvPicPr preferRelativeResize="0"/>
          <p:nvPr/>
        </p:nvPicPr>
        <p:blipFill rotWithShape="1">
          <a:blip r:embed="rId3">
            <a:alphaModFix/>
          </a:blip>
          <a:srcRect l="7185" r="-2251" b="-399"/>
          <a:stretch/>
        </p:blipFill>
        <p:spPr>
          <a:xfrm rot="5400000">
            <a:off x="6888860" y="2705749"/>
            <a:ext cx="6982085" cy="6182873"/>
          </a:xfrm>
          <a:prstGeom prst="rect">
            <a:avLst/>
          </a:prstGeom>
          <a:noFill/>
          <a:ln>
            <a:noFill/>
          </a:ln>
        </p:spPr>
      </p:pic>
      <p:pic>
        <p:nvPicPr>
          <p:cNvPr id="379" name="Google Shape;379;p74"/>
          <p:cNvPicPr preferRelativeResize="0"/>
          <p:nvPr/>
        </p:nvPicPr>
        <p:blipFill rotWithShape="1">
          <a:blip r:embed="rId4">
            <a:alphaModFix/>
          </a:blip>
          <a:srcRect l="11162" t="22755" r="11161" b="18395"/>
          <a:stretch/>
        </p:blipFill>
        <p:spPr>
          <a:xfrm>
            <a:off x="3762330" y="638633"/>
            <a:ext cx="6039676" cy="5580732"/>
          </a:xfrm>
          <a:prstGeom prst="rect">
            <a:avLst/>
          </a:prstGeom>
          <a:noFill/>
          <a:ln>
            <a:noFill/>
          </a:ln>
        </p:spPr>
      </p:pic>
    </p:spTree>
    <p:extLst>
      <p:ext uri="{BB962C8B-B14F-4D97-AF65-F5344CB8AC3E}">
        <p14:creationId xmlns:p14="http://schemas.microsoft.com/office/powerpoint/2010/main" val="2865807637"/>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World map 4">
  <p:cSld name="World map 4">
    <p:bg>
      <p:bgPr>
        <a:gradFill>
          <a:gsLst>
            <a:gs pos="0">
              <a:srgbClr val="00C8B0"/>
            </a:gs>
            <a:gs pos="100000">
              <a:srgbClr val="5F4695"/>
            </a:gs>
          </a:gsLst>
          <a:lin ang="2698631" scaled="0"/>
        </a:gradFill>
        <a:effectLst/>
      </p:bgPr>
    </p:bg>
    <p:spTree>
      <p:nvGrpSpPr>
        <p:cNvPr id="1" name="Shape 380"/>
        <p:cNvGrpSpPr/>
        <p:nvPr/>
      </p:nvGrpSpPr>
      <p:grpSpPr>
        <a:xfrm>
          <a:off x="0" y="0"/>
          <a:ext cx="0" cy="0"/>
          <a:chOff x="0" y="0"/>
          <a:chExt cx="0" cy="0"/>
        </a:xfrm>
      </p:grpSpPr>
      <p:pic>
        <p:nvPicPr>
          <p:cNvPr id="381" name="Google Shape;381;p75"/>
          <p:cNvPicPr preferRelativeResize="0"/>
          <p:nvPr/>
        </p:nvPicPr>
        <p:blipFill rotWithShape="1">
          <a:blip r:embed="rId2">
            <a:alphaModFix/>
          </a:blip>
          <a:srcRect/>
          <a:stretch/>
        </p:blipFill>
        <p:spPr>
          <a:xfrm>
            <a:off x="237772" y="234072"/>
            <a:ext cx="853979" cy="210633"/>
          </a:xfrm>
          <a:prstGeom prst="rect">
            <a:avLst/>
          </a:prstGeom>
          <a:noFill/>
          <a:ln>
            <a:noFill/>
          </a:ln>
        </p:spPr>
      </p:pic>
      <p:sp>
        <p:nvSpPr>
          <p:cNvPr id="382" name="Google Shape;382;p75"/>
          <p:cNvSpPr txBox="1">
            <a:spLocks noGrp="1"/>
          </p:cNvSpPr>
          <p:nvPr>
            <p:ph type="body" idx="1"/>
          </p:nvPr>
        </p:nvSpPr>
        <p:spPr>
          <a:xfrm>
            <a:off x="819381" y="2538713"/>
            <a:ext cx="2704616" cy="3473404"/>
          </a:xfrm>
          <a:prstGeom prst="rect">
            <a:avLst/>
          </a:prstGeom>
          <a:noFill/>
          <a:ln>
            <a:noFill/>
          </a:ln>
        </p:spPr>
        <p:txBody>
          <a:bodyPr spcFirstLastPara="1" wrap="square" lIns="201025" tIns="201025" rIns="201025" bIns="201025" anchor="t" anchorCtr="0">
            <a:noAutofit/>
          </a:bodyPr>
          <a:lstStyle>
            <a:lvl1pPr marL="609585" lvl="0" indent="-474121" algn="l">
              <a:lnSpc>
                <a:spcPct val="100000"/>
              </a:lnSpc>
              <a:spcBef>
                <a:spcPts val="0"/>
              </a:spcBef>
              <a:spcAft>
                <a:spcPts val="0"/>
              </a:spcAft>
              <a:buClr>
                <a:schemeClr val="lt1"/>
              </a:buClr>
              <a:buSzPts val="2000"/>
              <a:buChar char="●"/>
              <a:defRPr sz="1213">
                <a:solidFill>
                  <a:schemeClr val="lt1"/>
                </a:solidFill>
              </a:defRPr>
            </a:lvl1pPr>
            <a:lvl2pPr marL="1219170" lvl="1" indent="-474121" algn="l">
              <a:lnSpc>
                <a:spcPct val="100000"/>
              </a:lnSpc>
              <a:spcBef>
                <a:spcPts val="0"/>
              </a:spcBef>
              <a:spcAft>
                <a:spcPts val="0"/>
              </a:spcAft>
              <a:buClr>
                <a:schemeClr val="lt1"/>
              </a:buClr>
              <a:buSzPts val="2000"/>
              <a:buChar char="○"/>
              <a:defRPr sz="1213">
                <a:solidFill>
                  <a:schemeClr val="lt1"/>
                </a:solidFill>
              </a:defRPr>
            </a:lvl2pPr>
            <a:lvl3pPr marL="1828754" lvl="2" indent="-474121" algn="l">
              <a:lnSpc>
                <a:spcPct val="100000"/>
              </a:lnSpc>
              <a:spcBef>
                <a:spcPts val="0"/>
              </a:spcBef>
              <a:spcAft>
                <a:spcPts val="0"/>
              </a:spcAft>
              <a:buClr>
                <a:schemeClr val="lt1"/>
              </a:buClr>
              <a:buSzPts val="2000"/>
              <a:buChar char="■"/>
              <a:defRPr sz="1213">
                <a:solidFill>
                  <a:schemeClr val="lt1"/>
                </a:solidFill>
              </a:defRPr>
            </a:lvl3pPr>
            <a:lvl4pPr marL="2438339" lvl="3" indent="-474121" algn="l">
              <a:lnSpc>
                <a:spcPct val="100000"/>
              </a:lnSpc>
              <a:spcBef>
                <a:spcPts val="0"/>
              </a:spcBef>
              <a:spcAft>
                <a:spcPts val="0"/>
              </a:spcAft>
              <a:buClr>
                <a:schemeClr val="lt1"/>
              </a:buClr>
              <a:buSzPts val="2000"/>
              <a:buChar char="●"/>
              <a:defRPr sz="1213">
                <a:solidFill>
                  <a:schemeClr val="lt1"/>
                </a:solidFill>
              </a:defRPr>
            </a:lvl4pPr>
            <a:lvl5pPr marL="3047924" lvl="4" indent="-474121" algn="l">
              <a:lnSpc>
                <a:spcPct val="100000"/>
              </a:lnSpc>
              <a:spcBef>
                <a:spcPts val="0"/>
              </a:spcBef>
              <a:spcAft>
                <a:spcPts val="0"/>
              </a:spcAft>
              <a:buClr>
                <a:schemeClr val="lt1"/>
              </a:buClr>
              <a:buSzPts val="2000"/>
              <a:buChar char="○"/>
              <a:defRPr sz="1213">
                <a:solidFill>
                  <a:schemeClr val="lt1"/>
                </a:solidFill>
              </a:defRPr>
            </a:lvl5pPr>
            <a:lvl6pPr marL="3657509" lvl="5" indent="-474121" algn="l">
              <a:lnSpc>
                <a:spcPct val="100000"/>
              </a:lnSpc>
              <a:spcBef>
                <a:spcPts val="0"/>
              </a:spcBef>
              <a:spcAft>
                <a:spcPts val="0"/>
              </a:spcAft>
              <a:buClr>
                <a:schemeClr val="lt1"/>
              </a:buClr>
              <a:buSzPts val="2000"/>
              <a:buChar char="■"/>
              <a:defRPr sz="1213">
                <a:solidFill>
                  <a:schemeClr val="lt1"/>
                </a:solidFill>
              </a:defRPr>
            </a:lvl6pPr>
            <a:lvl7pPr marL="4267093" lvl="6" indent="-474121" algn="l">
              <a:lnSpc>
                <a:spcPct val="100000"/>
              </a:lnSpc>
              <a:spcBef>
                <a:spcPts val="0"/>
              </a:spcBef>
              <a:spcAft>
                <a:spcPts val="0"/>
              </a:spcAft>
              <a:buClr>
                <a:schemeClr val="lt1"/>
              </a:buClr>
              <a:buSzPts val="2000"/>
              <a:buChar char="●"/>
              <a:defRPr sz="1213">
                <a:solidFill>
                  <a:schemeClr val="lt1"/>
                </a:solidFill>
              </a:defRPr>
            </a:lvl7pPr>
            <a:lvl8pPr marL="4876678" lvl="7" indent="-474121" algn="l">
              <a:lnSpc>
                <a:spcPct val="100000"/>
              </a:lnSpc>
              <a:spcBef>
                <a:spcPts val="0"/>
              </a:spcBef>
              <a:spcAft>
                <a:spcPts val="0"/>
              </a:spcAft>
              <a:buClr>
                <a:schemeClr val="lt1"/>
              </a:buClr>
              <a:buSzPts val="2000"/>
              <a:buChar char="○"/>
              <a:defRPr sz="1213">
                <a:solidFill>
                  <a:schemeClr val="lt1"/>
                </a:solidFill>
              </a:defRPr>
            </a:lvl8pPr>
            <a:lvl9pPr marL="5486263" lvl="8" indent="-474121" algn="l">
              <a:lnSpc>
                <a:spcPct val="100000"/>
              </a:lnSpc>
              <a:spcBef>
                <a:spcPts val="0"/>
              </a:spcBef>
              <a:spcAft>
                <a:spcPts val="0"/>
              </a:spcAft>
              <a:buClr>
                <a:schemeClr val="lt1"/>
              </a:buClr>
              <a:buSzPts val="2000"/>
              <a:buChar char="■"/>
              <a:defRPr sz="1213">
                <a:solidFill>
                  <a:schemeClr val="lt1"/>
                </a:solidFill>
              </a:defRPr>
            </a:lvl9pPr>
          </a:lstStyle>
          <a:p>
            <a:endParaRPr/>
          </a:p>
        </p:txBody>
      </p:sp>
      <p:sp>
        <p:nvSpPr>
          <p:cNvPr id="383" name="Google Shape;383;p75"/>
          <p:cNvSpPr txBox="1">
            <a:spLocks noGrp="1"/>
          </p:cNvSpPr>
          <p:nvPr>
            <p:ph type="title"/>
          </p:nvPr>
        </p:nvSpPr>
        <p:spPr>
          <a:xfrm>
            <a:off x="726959" y="978398"/>
            <a:ext cx="3465096" cy="173679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7000"/>
              <a:buNone/>
              <a:defRPr sz="4245">
                <a:solidFill>
                  <a:schemeClr val="lt1"/>
                </a:solidFill>
              </a:defRPr>
            </a:lvl1pPr>
            <a:lvl2pPr lvl="1" algn="l">
              <a:lnSpc>
                <a:spcPct val="75000"/>
              </a:lnSpc>
              <a:spcBef>
                <a:spcPts val="0"/>
              </a:spcBef>
              <a:spcAft>
                <a:spcPts val="0"/>
              </a:spcAft>
              <a:buSzPts val="7000"/>
              <a:buNone/>
              <a:defRPr sz="4245"/>
            </a:lvl2pPr>
            <a:lvl3pPr lvl="2" algn="l">
              <a:lnSpc>
                <a:spcPct val="75000"/>
              </a:lnSpc>
              <a:spcBef>
                <a:spcPts val="0"/>
              </a:spcBef>
              <a:spcAft>
                <a:spcPts val="0"/>
              </a:spcAft>
              <a:buSzPts val="7000"/>
              <a:buNone/>
              <a:defRPr sz="4245"/>
            </a:lvl3pPr>
            <a:lvl4pPr lvl="3" algn="l">
              <a:lnSpc>
                <a:spcPct val="75000"/>
              </a:lnSpc>
              <a:spcBef>
                <a:spcPts val="0"/>
              </a:spcBef>
              <a:spcAft>
                <a:spcPts val="0"/>
              </a:spcAft>
              <a:buSzPts val="7000"/>
              <a:buNone/>
              <a:defRPr sz="4245"/>
            </a:lvl4pPr>
            <a:lvl5pPr lvl="4" algn="l">
              <a:lnSpc>
                <a:spcPct val="75000"/>
              </a:lnSpc>
              <a:spcBef>
                <a:spcPts val="0"/>
              </a:spcBef>
              <a:spcAft>
                <a:spcPts val="0"/>
              </a:spcAft>
              <a:buSzPts val="7000"/>
              <a:buNone/>
              <a:defRPr sz="4245"/>
            </a:lvl5pPr>
            <a:lvl6pPr lvl="5" algn="l">
              <a:lnSpc>
                <a:spcPct val="75000"/>
              </a:lnSpc>
              <a:spcBef>
                <a:spcPts val="0"/>
              </a:spcBef>
              <a:spcAft>
                <a:spcPts val="0"/>
              </a:spcAft>
              <a:buSzPts val="7000"/>
              <a:buNone/>
              <a:defRPr sz="4245"/>
            </a:lvl6pPr>
            <a:lvl7pPr lvl="6" algn="l">
              <a:lnSpc>
                <a:spcPct val="75000"/>
              </a:lnSpc>
              <a:spcBef>
                <a:spcPts val="0"/>
              </a:spcBef>
              <a:spcAft>
                <a:spcPts val="0"/>
              </a:spcAft>
              <a:buSzPts val="7000"/>
              <a:buNone/>
              <a:defRPr sz="4245"/>
            </a:lvl7pPr>
            <a:lvl8pPr lvl="7" algn="l">
              <a:lnSpc>
                <a:spcPct val="75000"/>
              </a:lnSpc>
              <a:spcBef>
                <a:spcPts val="0"/>
              </a:spcBef>
              <a:spcAft>
                <a:spcPts val="0"/>
              </a:spcAft>
              <a:buSzPts val="7000"/>
              <a:buNone/>
              <a:defRPr sz="4245"/>
            </a:lvl8pPr>
            <a:lvl9pPr lvl="8" algn="l">
              <a:lnSpc>
                <a:spcPct val="75000"/>
              </a:lnSpc>
              <a:spcBef>
                <a:spcPts val="0"/>
              </a:spcBef>
              <a:spcAft>
                <a:spcPts val="0"/>
              </a:spcAft>
              <a:buSzPts val="7000"/>
              <a:buNone/>
              <a:defRPr sz="4245"/>
            </a:lvl9pPr>
          </a:lstStyle>
          <a:p>
            <a:endParaRPr/>
          </a:p>
        </p:txBody>
      </p:sp>
      <p:pic>
        <p:nvPicPr>
          <p:cNvPr id="384" name="Google Shape;384;p75"/>
          <p:cNvPicPr preferRelativeResize="0"/>
          <p:nvPr/>
        </p:nvPicPr>
        <p:blipFill rotWithShape="1">
          <a:blip r:embed="rId3">
            <a:alphaModFix/>
          </a:blip>
          <a:srcRect l="7185" r="-2251" b="-399"/>
          <a:stretch/>
        </p:blipFill>
        <p:spPr>
          <a:xfrm rot="5400000">
            <a:off x="6888860" y="2705749"/>
            <a:ext cx="6982085" cy="6182873"/>
          </a:xfrm>
          <a:prstGeom prst="rect">
            <a:avLst/>
          </a:prstGeom>
          <a:noFill/>
          <a:ln>
            <a:noFill/>
          </a:ln>
        </p:spPr>
      </p:pic>
      <p:pic>
        <p:nvPicPr>
          <p:cNvPr id="385" name="Google Shape;385;p75"/>
          <p:cNvPicPr preferRelativeResize="0"/>
          <p:nvPr/>
        </p:nvPicPr>
        <p:blipFill rotWithShape="1">
          <a:blip r:embed="rId4">
            <a:alphaModFix/>
          </a:blip>
          <a:srcRect t="17605" b="12076"/>
          <a:stretch/>
        </p:blipFill>
        <p:spPr>
          <a:xfrm>
            <a:off x="2788897" y="669921"/>
            <a:ext cx="6580579" cy="5534195"/>
          </a:xfrm>
          <a:prstGeom prst="rect">
            <a:avLst/>
          </a:prstGeom>
          <a:noFill/>
          <a:ln>
            <a:noFill/>
          </a:ln>
        </p:spPr>
      </p:pic>
    </p:spTree>
    <p:extLst>
      <p:ext uri="{BB962C8B-B14F-4D97-AF65-F5344CB8AC3E}">
        <p14:creationId xmlns:p14="http://schemas.microsoft.com/office/powerpoint/2010/main" val="2474933892"/>
      </p:ext>
    </p:extLst>
  </p:cSld>
  <p:clrMapOvr>
    <a:masterClrMapping/>
  </p:clrMapOvr>
  <p:extLst>
    <p:ext uri="{DCECCB84-F9BA-43D5-87BE-67443E8EF086}">
      <p15:sldGuideLst xmlns:p15="http://schemas.microsoft.com/office/powerpoint/2012/main">
        <p15:guide id="1" pos="730">
          <p15:clr>
            <a:srgbClr val="FA7B17"/>
          </p15:clr>
        </p15:guide>
        <p15:guide id="2" pos="828">
          <p15:clr>
            <a:srgbClr val="FA7B17"/>
          </p15:clr>
        </p15:guide>
        <p15:guide id="3" pos="2581">
          <p15:clr>
            <a:srgbClr val="FA7B17"/>
          </p15:clr>
        </p15:guide>
        <p15:guide id="4" pos="2679">
          <p15:clr>
            <a:srgbClr val="FA7B17"/>
          </p15:clr>
        </p15:guide>
        <p15:guide id="5" pos="4432">
          <p15:clr>
            <a:srgbClr val="FA7B17"/>
          </p15:clr>
        </p15:guide>
        <p15:guide id="6" pos="4530">
          <p15:clr>
            <a:srgbClr val="FA7B17"/>
          </p15:clr>
        </p15:guide>
        <p15:guide id="7" pos="6283">
          <p15:clr>
            <a:srgbClr val="FA7B17"/>
          </p15:clr>
        </p15:guide>
        <p15:guide id="8" pos="6381">
          <p15:clr>
            <a:srgbClr val="FA7B17"/>
          </p15:clr>
        </p15:guide>
        <p15:guide id="9" pos="8134">
          <p15:clr>
            <a:srgbClr val="FA7B17"/>
          </p15:clr>
        </p15:guide>
        <p15:guide id="10" pos="8232">
          <p15:clr>
            <a:srgbClr val="FA7B17"/>
          </p15:clr>
        </p15:guide>
        <p15:guide id="11" pos="9985">
          <p15:clr>
            <a:srgbClr val="FA7B17"/>
          </p15:clr>
        </p15:guide>
        <p15:guide id="12" pos="10083">
          <p15:clr>
            <a:srgbClr val="FA7B17"/>
          </p15:clr>
        </p15:guide>
        <p15:guide id="13" pos="11836">
          <p15:clr>
            <a:srgbClr val="FA7B17"/>
          </p15:clr>
        </p15:guide>
        <p15:guide id="14" pos="11934">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_HEADER_3">
  <p:cSld name="SECTION_HEADER_3">
    <p:spTree>
      <p:nvGrpSpPr>
        <p:cNvPr id="1" name="Shape 386"/>
        <p:cNvGrpSpPr/>
        <p:nvPr/>
      </p:nvGrpSpPr>
      <p:grpSpPr>
        <a:xfrm>
          <a:off x="0" y="0"/>
          <a:ext cx="0" cy="0"/>
          <a:chOff x="0" y="0"/>
          <a:chExt cx="0" cy="0"/>
        </a:xfrm>
      </p:grpSpPr>
      <p:sp>
        <p:nvSpPr>
          <p:cNvPr id="387" name="Google Shape;387;p76"/>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388" name="Google Shape;388;p76"/>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89" name="Google Shape;389;p76"/>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9256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_HEADER_1_3">
  <p:cSld name="SECTION_HEADER_1_3">
    <p:spTree>
      <p:nvGrpSpPr>
        <p:cNvPr id="1" name="Shape 390"/>
        <p:cNvGrpSpPr/>
        <p:nvPr/>
      </p:nvGrpSpPr>
      <p:grpSpPr>
        <a:xfrm>
          <a:off x="0" y="0"/>
          <a:ext cx="0" cy="0"/>
          <a:chOff x="0" y="0"/>
          <a:chExt cx="0" cy="0"/>
        </a:xfrm>
      </p:grpSpPr>
      <p:sp>
        <p:nvSpPr>
          <p:cNvPr id="391" name="Google Shape;391;p77"/>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392" name="Google Shape;392;p77"/>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93" name="Google Shape;393;p77"/>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8871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lexible and agile dark" type="titleOnly">
  <p:cSld name="Flexible and agile dark">
    <p:bg>
      <p:bgPr>
        <a:solidFill>
          <a:srgbClr val="212121"/>
        </a:solidFill>
        <a:effectLst/>
      </p:bgPr>
    </p:bg>
    <p:spTree>
      <p:nvGrpSpPr>
        <p:cNvPr id="1" name="Shape 39"/>
        <p:cNvGrpSpPr/>
        <p:nvPr/>
      </p:nvGrpSpPr>
      <p:grpSpPr>
        <a:xfrm>
          <a:off x="0" y="0"/>
          <a:ext cx="0" cy="0"/>
          <a:chOff x="0" y="0"/>
          <a:chExt cx="0" cy="0"/>
        </a:xfrm>
      </p:grpSpPr>
      <p:sp>
        <p:nvSpPr>
          <p:cNvPr id="40" name="Google Shape;40;p20"/>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44" name="Google Shape;44;p20"/>
          <p:cNvSpPr txBox="1">
            <a:spLocks noGrp="1"/>
          </p:cNvSpPr>
          <p:nvPr>
            <p:ph type="title"/>
          </p:nvPr>
        </p:nvSpPr>
        <p:spPr>
          <a:xfrm>
            <a:off x="819215" y="1303761"/>
            <a:ext cx="5900816" cy="656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600"/>
              <a:buNone/>
              <a:defRPr>
                <a:solidFill>
                  <a:schemeClr val="lt1"/>
                </a:solidFill>
              </a:defRPr>
            </a:lvl1pPr>
            <a:lvl2pPr lvl="1" algn="l">
              <a:lnSpc>
                <a:spcPct val="100000"/>
              </a:lnSpc>
              <a:spcBef>
                <a:spcPts val="0"/>
              </a:spcBef>
              <a:spcAft>
                <a:spcPts val="0"/>
              </a:spcAft>
              <a:buClr>
                <a:schemeClr val="lt1"/>
              </a:buClr>
              <a:buSzPts val="6200"/>
              <a:buNone/>
              <a:defRPr>
                <a:solidFill>
                  <a:schemeClr val="lt1"/>
                </a:solidFill>
              </a:defRPr>
            </a:lvl2pPr>
            <a:lvl3pPr lvl="2" algn="l">
              <a:lnSpc>
                <a:spcPct val="100000"/>
              </a:lnSpc>
              <a:spcBef>
                <a:spcPts val="0"/>
              </a:spcBef>
              <a:spcAft>
                <a:spcPts val="0"/>
              </a:spcAft>
              <a:buClr>
                <a:schemeClr val="lt1"/>
              </a:buClr>
              <a:buSzPts val="6200"/>
              <a:buNone/>
              <a:defRPr>
                <a:solidFill>
                  <a:schemeClr val="lt1"/>
                </a:solidFill>
              </a:defRPr>
            </a:lvl3pPr>
            <a:lvl4pPr lvl="3" algn="l">
              <a:lnSpc>
                <a:spcPct val="100000"/>
              </a:lnSpc>
              <a:spcBef>
                <a:spcPts val="0"/>
              </a:spcBef>
              <a:spcAft>
                <a:spcPts val="0"/>
              </a:spcAft>
              <a:buClr>
                <a:schemeClr val="lt1"/>
              </a:buClr>
              <a:buSzPts val="6200"/>
              <a:buNone/>
              <a:defRPr>
                <a:solidFill>
                  <a:schemeClr val="lt1"/>
                </a:solidFill>
              </a:defRPr>
            </a:lvl4pPr>
            <a:lvl5pPr lvl="4" algn="l">
              <a:lnSpc>
                <a:spcPct val="100000"/>
              </a:lnSpc>
              <a:spcBef>
                <a:spcPts val="0"/>
              </a:spcBef>
              <a:spcAft>
                <a:spcPts val="0"/>
              </a:spcAft>
              <a:buClr>
                <a:schemeClr val="lt1"/>
              </a:buClr>
              <a:buSzPts val="6200"/>
              <a:buNone/>
              <a:defRPr>
                <a:solidFill>
                  <a:schemeClr val="lt1"/>
                </a:solidFill>
              </a:defRPr>
            </a:lvl5pPr>
            <a:lvl6pPr lvl="5" algn="l">
              <a:lnSpc>
                <a:spcPct val="100000"/>
              </a:lnSpc>
              <a:spcBef>
                <a:spcPts val="0"/>
              </a:spcBef>
              <a:spcAft>
                <a:spcPts val="0"/>
              </a:spcAft>
              <a:buClr>
                <a:schemeClr val="lt1"/>
              </a:buClr>
              <a:buSzPts val="6200"/>
              <a:buNone/>
              <a:defRPr>
                <a:solidFill>
                  <a:schemeClr val="lt1"/>
                </a:solidFill>
              </a:defRPr>
            </a:lvl6pPr>
            <a:lvl7pPr lvl="6" algn="l">
              <a:lnSpc>
                <a:spcPct val="100000"/>
              </a:lnSpc>
              <a:spcBef>
                <a:spcPts val="0"/>
              </a:spcBef>
              <a:spcAft>
                <a:spcPts val="0"/>
              </a:spcAft>
              <a:buClr>
                <a:schemeClr val="lt1"/>
              </a:buClr>
              <a:buSzPts val="6200"/>
              <a:buNone/>
              <a:defRPr>
                <a:solidFill>
                  <a:schemeClr val="lt1"/>
                </a:solidFill>
              </a:defRPr>
            </a:lvl7pPr>
            <a:lvl8pPr lvl="7" algn="l">
              <a:lnSpc>
                <a:spcPct val="100000"/>
              </a:lnSpc>
              <a:spcBef>
                <a:spcPts val="0"/>
              </a:spcBef>
              <a:spcAft>
                <a:spcPts val="0"/>
              </a:spcAft>
              <a:buClr>
                <a:schemeClr val="lt1"/>
              </a:buClr>
              <a:buSzPts val="6200"/>
              <a:buNone/>
              <a:defRPr>
                <a:solidFill>
                  <a:schemeClr val="lt1"/>
                </a:solidFill>
              </a:defRPr>
            </a:lvl8pPr>
            <a:lvl9pPr lvl="8" algn="l">
              <a:lnSpc>
                <a:spcPct val="100000"/>
              </a:lnSpc>
              <a:spcBef>
                <a:spcPts val="0"/>
              </a:spcBef>
              <a:spcAft>
                <a:spcPts val="0"/>
              </a:spcAft>
              <a:buClr>
                <a:schemeClr val="lt1"/>
              </a:buClr>
              <a:buSzPts val="6200"/>
              <a:buNone/>
              <a:defRPr>
                <a:solidFill>
                  <a:schemeClr val="lt1"/>
                </a:solidFill>
              </a:defRPr>
            </a:lvl9pPr>
          </a:lstStyle>
          <a:p>
            <a:endParaRPr/>
          </a:p>
        </p:txBody>
      </p:sp>
      <p:sp>
        <p:nvSpPr>
          <p:cNvPr id="45" name="Google Shape;45;p20"/>
          <p:cNvSpPr txBox="1">
            <a:spLocks noGrp="1"/>
          </p:cNvSpPr>
          <p:nvPr>
            <p:ph type="subTitle" idx="1"/>
          </p:nvPr>
        </p:nvSpPr>
        <p:spPr>
          <a:xfrm>
            <a:off x="819213"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46" name="Google Shape;46;p20"/>
          <p:cNvSpPr txBox="1">
            <a:spLocks noGrp="1"/>
          </p:cNvSpPr>
          <p:nvPr>
            <p:ph type="body" idx="2"/>
          </p:nvPr>
        </p:nvSpPr>
        <p:spPr>
          <a:xfrm>
            <a:off x="819213"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47" name="Google Shape;47;p20"/>
          <p:cNvSpPr txBox="1">
            <a:spLocks noGrp="1"/>
          </p:cNvSpPr>
          <p:nvPr>
            <p:ph type="subTitle" idx="3"/>
          </p:nvPr>
        </p:nvSpPr>
        <p:spPr>
          <a:xfrm>
            <a:off x="819213"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48" name="Google Shape;48;p20"/>
          <p:cNvSpPr txBox="1">
            <a:spLocks noGrp="1"/>
          </p:cNvSpPr>
          <p:nvPr>
            <p:ph type="body" idx="4"/>
          </p:nvPr>
        </p:nvSpPr>
        <p:spPr>
          <a:xfrm>
            <a:off x="819213"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49" name="Google Shape;49;p20"/>
          <p:cNvSpPr txBox="1">
            <a:spLocks noGrp="1"/>
          </p:cNvSpPr>
          <p:nvPr>
            <p:ph type="subTitle" idx="5"/>
          </p:nvPr>
        </p:nvSpPr>
        <p:spPr>
          <a:xfrm>
            <a:off x="3816012" y="2997009"/>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50" name="Google Shape;50;p20"/>
          <p:cNvSpPr txBox="1">
            <a:spLocks noGrp="1"/>
          </p:cNvSpPr>
          <p:nvPr>
            <p:ph type="body" idx="6"/>
          </p:nvPr>
        </p:nvSpPr>
        <p:spPr>
          <a:xfrm>
            <a:off x="3816012" y="3392738"/>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
        <p:nvSpPr>
          <p:cNvPr id="51" name="Google Shape;51;p20"/>
          <p:cNvSpPr txBox="1">
            <a:spLocks noGrp="1"/>
          </p:cNvSpPr>
          <p:nvPr>
            <p:ph type="subTitle" idx="7"/>
          </p:nvPr>
        </p:nvSpPr>
        <p:spPr>
          <a:xfrm>
            <a:off x="3816012" y="4752895"/>
            <a:ext cx="2750464" cy="457348"/>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1pPr>
            <a:lvl2pPr lvl="1"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2pPr>
            <a:lvl3pPr lvl="2"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3pPr>
            <a:lvl4pPr lvl="3"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4pPr>
            <a:lvl5pPr lvl="4"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5pPr>
            <a:lvl6pPr lvl="5"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6pPr>
            <a:lvl7pPr lvl="6"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7pPr>
            <a:lvl8pPr lvl="7"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8pPr>
            <a:lvl9pPr lvl="8" algn="l">
              <a:lnSpc>
                <a:spcPct val="115000"/>
              </a:lnSpc>
              <a:spcBef>
                <a:spcPts val="0"/>
              </a:spcBef>
              <a:spcAft>
                <a:spcPts val="0"/>
              </a:spcAft>
              <a:buClr>
                <a:schemeClr val="lt1"/>
              </a:buClr>
              <a:buSzPts val="2400"/>
              <a:buFont typeface="Roboto Medium"/>
              <a:buNone/>
              <a:defRPr sz="1456">
                <a:solidFill>
                  <a:schemeClr val="lt1"/>
                </a:solidFill>
                <a:latin typeface="Roboto Medium"/>
                <a:ea typeface="Roboto Medium"/>
                <a:cs typeface="Roboto Medium"/>
                <a:sym typeface="Roboto Medium"/>
              </a:defRPr>
            </a:lvl9pPr>
          </a:lstStyle>
          <a:p>
            <a:endParaRPr/>
          </a:p>
        </p:txBody>
      </p:sp>
      <p:sp>
        <p:nvSpPr>
          <p:cNvPr id="52" name="Google Shape;52;p20"/>
          <p:cNvSpPr txBox="1">
            <a:spLocks noGrp="1"/>
          </p:cNvSpPr>
          <p:nvPr>
            <p:ph type="body" idx="8"/>
          </p:nvPr>
        </p:nvSpPr>
        <p:spPr>
          <a:xfrm>
            <a:off x="3816012" y="5148624"/>
            <a:ext cx="2750464" cy="1215045"/>
          </a:xfrm>
          <a:prstGeom prst="rect">
            <a:avLst/>
          </a:prstGeom>
          <a:noFill/>
          <a:ln>
            <a:noFill/>
          </a:ln>
        </p:spPr>
        <p:txBody>
          <a:bodyPr spcFirstLastPara="1" wrap="square" lIns="0" tIns="0" rIns="91425" bIns="0" anchor="t" anchorCtr="0">
            <a:noAutofit/>
          </a:bodyPr>
          <a:lstStyle>
            <a:lvl1pPr marL="609585" lvl="0" indent="-457189" algn="l">
              <a:lnSpc>
                <a:spcPct val="115000"/>
              </a:lnSpc>
              <a:spcBef>
                <a:spcPts val="0"/>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1pPr>
            <a:lvl2pPr marL="1219170" lvl="1"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2pPr>
            <a:lvl3pPr marL="1828754" lvl="2"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3pPr>
            <a:lvl4pPr marL="2438339" lvl="3"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4pPr>
            <a:lvl5pPr marL="3047924" lvl="4"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5pPr>
            <a:lvl6pPr marL="3657509" lvl="5"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6pPr>
            <a:lvl7pPr marL="4267093" lvl="6"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7pPr>
            <a:lvl8pPr marL="4876678" lvl="7" indent="-457189" algn="l">
              <a:lnSpc>
                <a:spcPct val="115000"/>
              </a:lnSpc>
              <a:spcBef>
                <a:spcPts val="607"/>
              </a:spcBef>
              <a:spcAft>
                <a:spcPts val="0"/>
              </a:spcAft>
              <a:buClr>
                <a:schemeClr val="lt1"/>
              </a:buClr>
              <a:buSzPts val="1800"/>
              <a:buFont typeface="Roboto Light"/>
              <a:buChar char="○"/>
              <a:defRPr sz="1091">
                <a:solidFill>
                  <a:schemeClr val="lt1"/>
                </a:solidFill>
                <a:latin typeface="Roboto Light"/>
                <a:ea typeface="Roboto Light"/>
                <a:cs typeface="Roboto Light"/>
                <a:sym typeface="Roboto Light"/>
              </a:defRPr>
            </a:lvl8pPr>
            <a:lvl9pPr marL="5486263" lvl="8" indent="-457189" algn="l">
              <a:lnSpc>
                <a:spcPct val="115000"/>
              </a:lnSpc>
              <a:spcBef>
                <a:spcPts val="607"/>
              </a:spcBef>
              <a:spcAft>
                <a:spcPts val="607"/>
              </a:spcAft>
              <a:buClr>
                <a:schemeClr val="lt1"/>
              </a:buClr>
              <a:buSzPts val="1800"/>
              <a:buFont typeface="Roboto Light"/>
              <a:buChar char="■"/>
              <a:defRPr sz="1091">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7987109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entered Layout">
  <p:cSld name="Centered Layout">
    <p:spTree>
      <p:nvGrpSpPr>
        <p:cNvPr id="1" name="Shape 394"/>
        <p:cNvGrpSpPr/>
        <p:nvPr/>
      </p:nvGrpSpPr>
      <p:grpSpPr>
        <a:xfrm>
          <a:off x="0" y="0"/>
          <a:ext cx="0" cy="0"/>
          <a:chOff x="0" y="0"/>
          <a:chExt cx="0" cy="0"/>
        </a:xfrm>
      </p:grpSpPr>
      <p:sp>
        <p:nvSpPr>
          <p:cNvPr id="395" name="Google Shape;395;p78"/>
          <p:cNvSpPr txBox="1">
            <a:spLocks noGrp="1"/>
          </p:cNvSpPr>
          <p:nvPr>
            <p:ph type="title"/>
          </p:nvPr>
        </p:nvSpPr>
        <p:spPr>
          <a:xfrm>
            <a:off x="627304" y="1031079"/>
            <a:ext cx="10955280" cy="624715"/>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ctr">
              <a:lnSpc>
                <a:spcPct val="100000"/>
              </a:lnSpc>
              <a:spcBef>
                <a:spcPts val="0"/>
              </a:spcBef>
              <a:spcAft>
                <a:spcPts val="0"/>
              </a:spcAft>
              <a:buSzPts val="6600"/>
              <a:buFont typeface="Roboto"/>
              <a:buNone/>
              <a:defRPr sz="4003" b="1">
                <a:latin typeface="Roboto"/>
                <a:ea typeface="Roboto"/>
                <a:cs typeface="Roboto"/>
                <a:sym typeface="Roboto"/>
              </a:defRPr>
            </a:lvl2pPr>
            <a:lvl3pPr lvl="2" algn="ctr">
              <a:lnSpc>
                <a:spcPct val="100000"/>
              </a:lnSpc>
              <a:spcBef>
                <a:spcPts val="0"/>
              </a:spcBef>
              <a:spcAft>
                <a:spcPts val="0"/>
              </a:spcAft>
              <a:buSzPts val="6600"/>
              <a:buFont typeface="Roboto"/>
              <a:buNone/>
              <a:defRPr sz="4003" b="1">
                <a:latin typeface="Roboto"/>
                <a:ea typeface="Roboto"/>
                <a:cs typeface="Roboto"/>
                <a:sym typeface="Roboto"/>
              </a:defRPr>
            </a:lvl3pPr>
            <a:lvl4pPr lvl="3" algn="ctr">
              <a:lnSpc>
                <a:spcPct val="100000"/>
              </a:lnSpc>
              <a:spcBef>
                <a:spcPts val="0"/>
              </a:spcBef>
              <a:spcAft>
                <a:spcPts val="0"/>
              </a:spcAft>
              <a:buSzPts val="6600"/>
              <a:buFont typeface="Roboto"/>
              <a:buNone/>
              <a:defRPr sz="4003" b="1">
                <a:latin typeface="Roboto"/>
                <a:ea typeface="Roboto"/>
                <a:cs typeface="Roboto"/>
                <a:sym typeface="Roboto"/>
              </a:defRPr>
            </a:lvl4pPr>
            <a:lvl5pPr lvl="4" algn="ctr">
              <a:lnSpc>
                <a:spcPct val="100000"/>
              </a:lnSpc>
              <a:spcBef>
                <a:spcPts val="0"/>
              </a:spcBef>
              <a:spcAft>
                <a:spcPts val="0"/>
              </a:spcAft>
              <a:buSzPts val="6600"/>
              <a:buFont typeface="Roboto"/>
              <a:buNone/>
              <a:defRPr sz="4003" b="1">
                <a:latin typeface="Roboto"/>
                <a:ea typeface="Roboto"/>
                <a:cs typeface="Roboto"/>
                <a:sym typeface="Roboto"/>
              </a:defRPr>
            </a:lvl5pPr>
            <a:lvl6pPr lvl="5" algn="ctr">
              <a:lnSpc>
                <a:spcPct val="100000"/>
              </a:lnSpc>
              <a:spcBef>
                <a:spcPts val="0"/>
              </a:spcBef>
              <a:spcAft>
                <a:spcPts val="0"/>
              </a:spcAft>
              <a:buSzPts val="6600"/>
              <a:buFont typeface="Roboto"/>
              <a:buNone/>
              <a:defRPr sz="4003" b="1">
                <a:latin typeface="Roboto"/>
                <a:ea typeface="Roboto"/>
                <a:cs typeface="Roboto"/>
                <a:sym typeface="Roboto"/>
              </a:defRPr>
            </a:lvl6pPr>
            <a:lvl7pPr lvl="6" algn="ctr">
              <a:lnSpc>
                <a:spcPct val="100000"/>
              </a:lnSpc>
              <a:spcBef>
                <a:spcPts val="0"/>
              </a:spcBef>
              <a:spcAft>
                <a:spcPts val="0"/>
              </a:spcAft>
              <a:buSzPts val="6600"/>
              <a:buFont typeface="Roboto"/>
              <a:buNone/>
              <a:defRPr sz="4003" b="1">
                <a:latin typeface="Roboto"/>
                <a:ea typeface="Roboto"/>
                <a:cs typeface="Roboto"/>
                <a:sym typeface="Roboto"/>
              </a:defRPr>
            </a:lvl7pPr>
            <a:lvl8pPr lvl="7" algn="ctr">
              <a:lnSpc>
                <a:spcPct val="100000"/>
              </a:lnSpc>
              <a:spcBef>
                <a:spcPts val="0"/>
              </a:spcBef>
              <a:spcAft>
                <a:spcPts val="0"/>
              </a:spcAft>
              <a:buSzPts val="6600"/>
              <a:buFont typeface="Roboto"/>
              <a:buNone/>
              <a:defRPr sz="4003" b="1">
                <a:latin typeface="Roboto"/>
                <a:ea typeface="Roboto"/>
                <a:cs typeface="Roboto"/>
                <a:sym typeface="Roboto"/>
              </a:defRPr>
            </a:lvl8pPr>
            <a:lvl9pPr lvl="8" algn="ctr">
              <a:lnSpc>
                <a:spcPct val="100000"/>
              </a:lnSpc>
              <a:spcBef>
                <a:spcPts val="0"/>
              </a:spcBef>
              <a:spcAft>
                <a:spcPts val="0"/>
              </a:spcAft>
              <a:buSzPts val="6600"/>
              <a:buFont typeface="Roboto"/>
              <a:buNone/>
              <a:defRPr sz="4003" b="1">
                <a:latin typeface="Roboto"/>
                <a:ea typeface="Roboto"/>
                <a:cs typeface="Roboto"/>
                <a:sym typeface="Roboto"/>
              </a:defRPr>
            </a:lvl9pPr>
          </a:lstStyle>
          <a:p>
            <a:endParaRPr/>
          </a:p>
        </p:txBody>
      </p:sp>
      <p:sp>
        <p:nvSpPr>
          <p:cNvPr id="396" name="Google Shape;396;p78"/>
          <p:cNvSpPr txBox="1">
            <a:spLocks noGrp="1"/>
          </p:cNvSpPr>
          <p:nvPr>
            <p:ph type="body" idx="1"/>
          </p:nvPr>
        </p:nvSpPr>
        <p:spPr>
          <a:xfrm>
            <a:off x="609598" y="2418767"/>
            <a:ext cx="10915255" cy="3684795"/>
          </a:xfrm>
          <a:prstGeom prst="rect">
            <a:avLst/>
          </a:prstGeom>
          <a:noFill/>
          <a:ln>
            <a:noFill/>
          </a:ln>
        </p:spPr>
        <p:txBody>
          <a:bodyPr spcFirstLastPara="1" wrap="square" lIns="0" tIns="0" rIns="0" bIns="0" anchor="t" anchorCtr="0">
            <a:normAutofit/>
          </a:bodyPr>
          <a:lstStyle>
            <a:lvl1pPr marL="609585" lvl="0" indent="-304792" algn="ctr">
              <a:lnSpc>
                <a:spcPct val="115000"/>
              </a:lnSpc>
              <a:spcBef>
                <a:spcPts val="0"/>
              </a:spcBef>
              <a:spcAft>
                <a:spcPts val="0"/>
              </a:spcAft>
              <a:buSzPts val="2000"/>
              <a:buFont typeface="Roboto"/>
              <a:buNone/>
              <a:defRPr sz="1213">
                <a:latin typeface="Roboto"/>
                <a:ea typeface="Roboto"/>
                <a:cs typeface="Roboto"/>
                <a:sym typeface="Roboto"/>
              </a:defRPr>
            </a:lvl1pPr>
            <a:lvl2pPr marL="1219170" lvl="1" indent="-304792" algn="ctr">
              <a:lnSpc>
                <a:spcPct val="115000"/>
              </a:lnSpc>
              <a:spcBef>
                <a:spcPts val="0"/>
              </a:spcBef>
              <a:spcAft>
                <a:spcPts val="0"/>
              </a:spcAft>
              <a:buSzPts val="2000"/>
              <a:buFont typeface="Roboto"/>
              <a:buNone/>
              <a:defRPr sz="1213">
                <a:latin typeface="Roboto"/>
                <a:ea typeface="Roboto"/>
                <a:cs typeface="Roboto"/>
                <a:sym typeface="Roboto"/>
              </a:defRPr>
            </a:lvl2pPr>
            <a:lvl3pPr marL="1828754" lvl="2" indent="-304792" algn="ctr">
              <a:lnSpc>
                <a:spcPct val="115000"/>
              </a:lnSpc>
              <a:spcBef>
                <a:spcPts val="0"/>
              </a:spcBef>
              <a:spcAft>
                <a:spcPts val="0"/>
              </a:spcAft>
              <a:buSzPts val="2000"/>
              <a:buFont typeface="Roboto"/>
              <a:buNone/>
              <a:defRPr sz="1213">
                <a:latin typeface="Roboto"/>
                <a:ea typeface="Roboto"/>
                <a:cs typeface="Roboto"/>
                <a:sym typeface="Roboto"/>
              </a:defRPr>
            </a:lvl3pPr>
            <a:lvl4pPr marL="2438339" lvl="3" indent="-304792" algn="ctr">
              <a:lnSpc>
                <a:spcPct val="115000"/>
              </a:lnSpc>
              <a:spcBef>
                <a:spcPts val="0"/>
              </a:spcBef>
              <a:spcAft>
                <a:spcPts val="0"/>
              </a:spcAft>
              <a:buSzPts val="2000"/>
              <a:buFont typeface="Roboto"/>
              <a:buNone/>
              <a:defRPr sz="1213">
                <a:latin typeface="Roboto"/>
                <a:ea typeface="Roboto"/>
                <a:cs typeface="Roboto"/>
                <a:sym typeface="Roboto"/>
              </a:defRPr>
            </a:lvl4pPr>
            <a:lvl5pPr marL="3047924" lvl="4" indent="-304792" algn="ctr">
              <a:lnSpc>
                <a:spcPct val="115000"/>
              </a:lnSpc>
              <a:spcBef>
                <a:spcPts val="0"/>
              </a:spcBef>
              <a:spcAft>
                <a:spcPts val="0"/>
              </a:spcAft>
              <a:buSzPts val="2000"/>
              <a:buFont typeface="Roboto"/>
              <a:buNone/>
              <a:defRPr sz="1213">
                <a:latin typeface="Roboto"/>
                <a:ea typeface="Roboto"/>
                <a:cs typeface="Roboto"/>
                <a:sym typeface="Roboto"/>
              </a:defRPr>
            </a:lvl5pPr>
            <a:lvl6pPr marL="3657509" lvl="5" indent="-304792" algn="ctr">
              <a:lnSpc>
                <a:spcPct val="115000"/>
              </a:lnSpc>
              <a:spcBef>
                <a:spcPts val="0"/>
              </a:spcBef>
              <a:spcAft>
                <a:spcPts val="0"/>
              </a:spcAft>
              <a:buSzPts val="2000"/>
              <a:buFont typeface="Roboto"/>
              <a:buNone/>
              <a:defRPr sz="1213">
                <a:latin typeface="Roboto"/>
                <a:ea typeface="Roboto"/>
                <a:cs typeface="Roboto"/>
                <a:sym typeface="Roboto"/>
              </a:defRPr>
            </a:lvl6pPr>
            <a:lvl7pPr marL="4267093" lvl="6" indent="-304792" algn="ctr">
              <a:lnSpc>
                <a:spcPct val="115000"/>
              </a:lnSpc>
              <a:spcBef>
                <a:spcPts val="0"/>
              </a:spcBef>
              <a:spcAft>
                <a:spcPts val="0"/>
              </a:spcAft>
              <a:buSzPts val="2000"/>
              <a:buFont typeface="Roboto"/>
              <a:buNone/>
              <a:defRPr sz="1213">
                <a:latin typeface="Roboto"/>
                <a:ea typeface="Roboto"/>
                <a:cs typeface="Roboto"/>
                <a:sym typeface="Roboto"/>
              </a:defRPr>
            </a:lvl7pPr>
            <a:lvl8pPr marL="4876678" lvl="7" indent="-304792" algn="ctr">
              <a:lnSpc>
                <a:spcPct val="115000"/>
              </a:lnSpc>
              <a:spcBef>
                <a:spcPts val="0"/>
              </a:spcBef>
              <a:spcAft>
                <a:spcPts val="0"/>
              </a:spcAft>
              <a:buSzPts val="2000"/>
              <a:buFont typeface="Roboto"/>
              <a:buNone/>
              <a:defRPr sz="1213">
                <a:latin typeface="Roboto"/>
                <a:ea typeface="Roboto"/>
                <a:cs typeface="Roboto"/>
                <a:sym typeface="Roboto"/>
              </a:defRPr>
            </a:lvl8pPr>
            <a:lvl9pPr marL="5486263" lvl="8" indent="-304792" algn="ctr">
              <a:lnSpc>
                <a:spcPct val="115000"/>
              </a:lnSpc>
              <a:spcBef>
                <a:spcPts val="0"/>
              </a:spcBef>
              <a:spcAft>
                <a:spcPts val="0"/>
              </a:spcAft>
              <a:buSzPts val="2000"/>
              <a:buFont typeface="Roboto"/>
              <a:buNone/>
              <a:defRPr sz="1213">
                <a:latin typeface="Roboto"/>
                <a:ea typeface="Roboto"/>
                <a:cs typeface="Roboto"/>
                <a:sym typeface="Roboto"/>
              </a:defRPr>
            </a:lvl9pPr>
          </a:lstStyle>
          <a:p>
            <a:endParaRPr/>
          </a:p>
        </p:txBody>
      </p:sp>
      <p:sp>
        <p:nvSpPr>
          <p:cNvPr id="397" name="Google Shape;397;p78"/>
          <p:cNvSpPr txBox="1">
            <a:spLocks noGrp="1"/>
          </p:cNvSpPr>
          <p:nvPr>
            <p:ph type="sldNum" idx="12"/>
          </p:nvPr>
        </p:nvSpPr>
        <p:spPr>
          <a:xfrm>
            <a:off x="8778240" y="6377941"/>
            <a:ext cx="2803952" cy="342737"/>
          </a:xfrm>
          <a:prstGeom prst="rect">
            <a:avLst/>
          </a:prstGeom>
          <a:noFill/>
          <a:ln>
            <a:noFill/>
          </a:ln>
        </p:spPr>
        <p:txBody>
          <a:bodyPr spcFirstLastPara="1" wrap="square" lIns="0" tIns="0" rIns="0" bIns="0" anchor="t" anchorCtr="0">
            <a:normAutofit/>
          </a:bodyPr>
          <a:lstStyle>
            <a:lvl1pPr marL="0" marR="0" lvl="0"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48566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398"/>
        <p:cNvGrpSpPr/>
        <p:nvPr/>
      </p:nvGrpSpPr>
      <p:grpSpPr>
        <a:xfrm>
          <a:off x="0" y="0"/>
          <a:ext cx="0" cy="0"/>
          <a:chOff x="0" y="0"/>
          <a:chExt cx="0" cy="0"/>
        </a:xfrm>
      </p:grpSpPr>
      <p:sp>
        <p:nvSpPr>
          <p:cNvPr id="399" name="Google Shape;399;p79"/>
          <p:cNvSpPr/>
          <p:nvPr/>
        </p:nvSpPr>
        <p:spPr>
          <a:xfrm>
            <a:off x="1" y="259"/>
            <a:ext cx="12192060" cy="6857484"/>
          </a:xfrm>
          <a:prstGeom prst="rect">
            <a:avLst/>
          </a:prstGeom>
          <a:gradFill>
            <a:gsLst>
              <a:gs pos="0">
                <a:srgbClr val="B4D3E4"/>
              </a:gs>
              <a:gs pos="100000">
                <a:srgbClr val="EBEFF0"/>
              </a:gs>
            </a:gsLst>
            <a:lin ang="780369" scaled="0"/>
          </a:gra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400" name="Google Shape;400;p79"/>
          <p:cNvSpPr/>
          <p:nvPr/>
        </p:nvSpPr>
        <p:spPr>
          <a:xfrm>
            <a:off x="-32369" y="-27682"/>
            <a:ext cx="12224445" cy="6946625"/>
          </a:xfrm>
          <a:prstGeom prst="rect">
            <a:avLst/>
          </a:prstGeom>
          <a:solidFill>
            <a:srgbClr val="FFFFFF">
              <a:alpha val="38039"/>
            </a:srgbClr>
          </a:solidFill>
          <a:ln>
            <a:noFill/>
          </a:ln>
        </p:spPr>
        <p:txBody>
          <a:bodyPr spcFirstLastPara="1" wrap="square" lIns="55433" tIns="55433" rIns="55433" bIns="55433" anchor="t" anchorCtr="0">
            <a:noAutofit/>
          </a:bodyPr>
          <a:lstStyle/>
          <a:p>
            <a:pPr marL="0" marR="0" lvl="0" indent="0" algn="l" rtl="0">
              <a:lnSpc>
                <a:spcPct val="100000"/>
              </a:lnSpc>
              <a:spcBef>
                <a:spcPts val="0"/>
              </a:spcBef>
              <a:spcAft>
                <a:spcPts val="0"/>
              </a:spcAft>
              <a:buClr>
                <a:srgbClr val="000000"/>
              </a:buClr>
              <a:buSzPts val="637"/>
              <a:buFont typeface="Arial"/>
              <a:buNone/>
            </a:pPr>
            <a:endParaRPr sz="849" b="0" i="0" u="none" strike="noStrike" cap="none">
              <a:solidFill>
                <a:srgbClr val="000000"/>
              </a:solidFill>
              <a:latin typeface="Arial"/>
              <a:ea typeface="Arial"/>
              <a:cs typeface="Arial"/>
              <a:sym typeface="Arial"/>
            </a:endParaRPr>
          </a:p>
        </p:txBody>
      </p:sp>
      <p:sp>
        <p:nvSpPr>
          <p:cNvPr id="401" name="Google Shape;401;p79"/>
          <p:cNvSpPr txBox="1">
            <a:spLocks noGrp="1"/>
          </p:cNvSpPr>
          <p:nvPr>
            <p:ph type="title"/>
          </p:nvPr>
        </p:nvSpPr>
        <p:spPr>
          <a:xfrm>
            <a:off x="627298" y="1031080"/>
            <a:ext cx="5328455" cy="624896"/>
          </a:xfrm>
          <a:prstGeom prst="rect">
            <a:avLst/>
          </a:prstGeom>
          <a:noFill/>
          <a:ln>
            <a:noFill/>
          </a:ln>
        </p:spPr>
        <p:txBody>
          <a:bodyPr spcFirstLastPara="1" wrap="square" lIns="201025" tIns="201025" rIns="201025" bIns="201025" anchor="t" anchorCtr="0">
            <a:normAutofit/>
          </a:bodyPr>
          <a:lstStyle>
            <a:lvl1pPr lvl="0" algn="l">
              <a:lnSpc>
                <a:spcPct val="100000"/>
              </a:lnSpc>
              <a:spcBef>
                <a:spcPts val="0"/>
              </a:spcBef>
              <a:spcAft>
                <a:spcPts val="0"/>
              </a:spcAft>
              <a:buSzPts val="6600"/>
              <a:buNone/>
              <a:defRPr>
                <a:latin typeface="Calibri"/>
                <a:ea typeface="Calibri"/>
                <a:cs typeface="Calibri"/>
                <a:sym typeface="Calibri"/>
              </a:defRPr>
            </a:lvl1pPr>
            <a:lvl2pPr lvl="1" algn="l">
              <a:lnSpc>
                <a:spcPct val="100000"/>
              </a:lnSpc>
              <a:spcBef>
                <a:spcPts val="0"/>
              </a:spcBef>
              <a:spcAft>
                <a:spcPts val="0"/>
              </a:spcAft>
              <a:buSzPts val="6200"/>
              <a:buNone/>
              <a:defRPr>
                <a:latin typeface="Calibri"/>
                <a:ea typeface="Calibri"/>
                <a:cs typeface="Calibri"/>
                <a:sym typeface="Calibri"/>
              </a:defRPr>
            </a:lvl2pPr>
            <a:lvl3pPr lvl="2" algn="l">
              <a:lnSpc>
                <a:spcPct val="100000"/>
              </a:lnSpc>
              <a:spcBef>
                <a:spcPts val="0"/>
              </a:spcBef>
              <a:spcAft>
                <a:spcPts val="0"/>
              </a:spcAft>
              <a:buSzPts val="6200"/>
              <a:buNone/>
              <a:defRPr>
                <a:latin typeface="Calibri"/>
                <a:ea typeface="Calibri"/>
                <a:cs typeface="Calibri"/>
                <a:sym typeface="Calibri"/>
              </a:defRPr>
            </a:lvl3pPr>
            <a:lvl4pPr lvl="3" algn="l">
              <a:lnSpc>
                <a:spcPct val="100000"/>
              </a:lnSpc>
              <a:spcBef>
                <a:spcPts val="0"/>
              </a:spcBef>
              <a:spcAft>
                <a:spcPts val="0"/>
              </a:spcAft>
              <a:buSzPts val="6200"/>
              <a:buNone/>
              <a:defRPr>
                <a:latin typeface="Calibri"/>
                <a:ea typeface="Calibri"/>
                <a:cs typeface="Calibri"/>
                <a:sym typeface="Calibri"/>
              </a:defRPr>
            </a:lvl4pPr>
            <a:lvl5pPr lvl="4" algn="l">
              <a:lnSpc>
                <a:spcPct val="100000"/>
              </a:lnSpc>
              <a:spcBef>
                <a:spcPts val="0"/>
              </a:spcBef>
              <a:spcAft>
                <a:spcPts val="0"/>
              </a:spcAft>
              <a:buSzPts val="6200"/>
              <a:buNone/>
              <a:defRPr>
                <a:latin typeface="Calibri"/>
                <a:ea typeface="Calibri"/>
                <a:cs typeface="Calibri"/>
                <a:sym typeface="Calibri"/>
              </a:defRPr>
            </a:lvl5pPr>
            <a:lvl6pPr lvl="5" algn="l">
              <a:lnSpc>
                <a:spcPct val="100000"/>
              </a:lnSpc>
              <a:spcBef>
                <a:spcPts val="0"/>
              </a:spcBef>
              <a:spcAft>
                <a:spcPts val="0"/>
              </a:spcAft>
              <a:buSzPts val="6200"/>
              <a:buNone/>
              <a:defRPr>
                <a:latin typeface="Calibri"/>
                <a:ea typeface="Calibri"/>
                <a:cs typeface="Calibri"/>
                <a:sym typeface="Calibri"/>
              </a:defRPr>
            </a:lvl6pPr>
            <a:lvl7pPr lvl="6" algn="l">
              <a:lnSpc>
                <a:spcPct val="100000"/>
              </a:lnSpc>
              <a:spcBef>
                <a:spcPts val="0"/>
              </a:spcBef>
              <a:spcAft>
                <a:spcPts val="0"/>
              </a:spcAft>
              <a:buSzPts val="6200"/>
              <a:buNone/>
              <a:defRPr>
                <a:latin typeface="Calibri"/>
                <a:ea typeface="Calibri"/>
                <a:cs typeface="Calibri"/>
                <a:sym typeface="Calibri"/>
              </a:defRPr>
            </a:lvl7pPr>
            <a:lvl8pPr lvl="7" algn="l">
              <a:lnSpc>
                <a:spcPct val="100000"/>
              </a:lnSpc>
              <a:spcBef>
                <a:spcPts val="0"/>
              </a:spcBef>
              <a:spcAft>
                <a:spcPts val="0"/>
              </a:spcAft>
              <a:buSzPts val="6200"/>
              <a:buNone/>
              <a:defRPr>
                <a:latin typeface="Calibri"/>
                <a:ea typeface="Calibri"/>
                <a:cs typeface="Calibri"/>
                <a:sym typeface="Calibri"/>
              </a:defRPr>
            </a:lvl8pPr>
            <a:lvl9pPr lvl="8" algn="l">
              <a:lnSpc>
                <a:spcPct val="100000"/>
              </a:lnSpc>
              <a:spcBef>
                <a:spcPts val="0"/>
              </a:spcBef>
              <a:spcAft>
                <a:spcPts val="0"/>
              </a:spcAft>
              <a:buSzPts val="6200"/>
              <a:buNone/>
              <a:defRPr>
                <a:latin typeface="Calibri"/>
                <a:ea typeface="Calibri"/>
                <a:cs typeface="Calibri"/>
                <a:sym typeface="Calibri"/>
              </a:defRPr>
            </a:lvl9pPr>
          </a:lstStyle>
          <a:p>
            <a:endParaRPr/>
          </a:p>
        </p:txBody>
      </p:sp>
      <p:sp>
        <p:nvSpPr>
          <p:cNvPr id="402" name="Google Shape;402;p79"/>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98150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_HEADER_4">
  <p:cSld name="SECTION_HEADER_4">
    <p:spTree>
      <p:nvGrpSpPr>
        <p:cNvPr id="1" name="Shape 403"/>
        <p:cNvGrpSpPr/>
        <p:nvPr/>
      </p:nvGrpSpPr>
      <p:grpSpPr>
        <a:xfrm>
          <a:off x="0" y="0"/>
          <a:ext cx="0" cy="0"/>
          <a:chOff x="0" y="0"/>
          <a:chExt cx="0" cy="0"/>
        </a:xfrm>
      </p:grpSpPr>
      <p:sp>
        <p:nvSpPr>
          <p:cNvPr id="404" name="Google Shape;404;p80"/>
          <p:cNvSpPr txBox="1">
            <a:spLocks noGrp="1"/>
          </p:cNvSpPr>
          <p:nvPr>
            <p:ph type="title"/>
          </p:nvPr>
        </p:nvSpPr>
        <p:spPr>
          <a:xfrm>
            <a:off x="415600" y="1007939"/>
            <a:ext cx="11360808" cy="1021979"/>
          </a:xfrm>
          <a:prstGeom prst="rect">
            <a:avLst/>
          </a:prstGeom>
          <a:noFill/>
          <a:ln>
            <a:noFill/>
          </a:ln>
        </p:spPr>
        <p:txBody>
          <a:bodyPr spcFirstLastPara="1" wrap="square" lIns="201025" tIns="201025" rIns="201025" bIns="201025" anchor="t" anchorCtr="0">
            <a:spAutoFit/>
          </a:bodyPr>
          <a:lstStyle>
            <a:lvl1pPr lvl="0" algn="l">
              <a:lnSpc>
                <a:spcPct val="100000"/>
              </a:lnSpc>
              <a:spcBef>
                <a:spcPts val="0"/>
              </a:spcBef>
              <a:spcAft>
                <a:spcPts val="0"/>
              </a:spcAft>
              <a:buSzPts val="6600"/>
              <a:buFont typeface="Roboto"/>
              <a:buNone/>
              <a:defRPr sz="4003" b="1">
                <a:latin typeface="Roboto"/>
                <a:ea typeface="Roboto"/>
                <a:cs typeface="Roboto"/>
                <a:sym typeface="Roboto"/>
              </a:defRPr>
            </a:lvl1pPr>
            <a:lvl2pPr lvl="1" algn="ctr">
              <a:lnSpc>
                <a:spcPct val="100000"/>
              </a:lnSpc>
              <a:spcBef>
                <a:spcPts val="0"/>
              </a:spcBef>
              <a:spcAft>
                <a:spcPts val="0"/>
              </a:spcAft>
              <a:buSzPts val="7900"/>
              <a:buNone/>
              <a:defRPr sz="4791"/>
            </a:lvl2pPr>
            <a:lvl3pPr lvl="2" algn="ctr">
              <a:lnSpc>
                <a:spcPct val="100000"/>
              </a:lnSpc>
              <a:spcBef>
                <a:spcPts val="0"/>
              </a:spcBef>
              <a:spcAft>
                <a:spcPts val="0"/>
              </a:spcAft>
              <a:buSzPts val="7900"/>
              <a:buNone/>
              <a:defRPr sz="4791"/>
            </a:lvl3pPr>
            <a:lvl4pPr lvl="3" algn="ctr">
              <a:lnSpc>
                <a:spcPct val="100000"/>
              </a:lnSpc>
              <a:spcBef>
                <a:spcPts val="0"/>
              </a:spcBef>
              <a:spcAft>
                <a:spcPts val="0"/>
              </a:spcAft>
              <a:buSzPts val="7900"/>
              <a:buNone/>
              <a:defRPr sz="4791"/>
            </a:lvl4pPr>
            <a:lvl5pPr lvl="4" algn="ctr">
              <a:lnSpc>
                <a:spcPct val="100000"/>
              </a:lnSpc>
              <a:spcBef>
                <a:spcPts val="0"/>
              </a:spcBef>
              <a:spcAft>
                <a:spcPts val="0"/>
              </a:spcAft>
              <a:buSzPts val="7900"/>
              <a:buNone/>
              <a:defRPr sz="4791"/>
            </a:lvl5pPr>
            <a:lvl6pPr lvl="5" algn="ctr">
              <a:lnSpc>
                <a:spcPct val="100000"/>
              </a:lnSpc>
              <a:spcBef>
                <a:spcPts val="0"/>
              </a:spcBef>
              <a:spcAft>
                <a:spcPts val="0"/>
              </a:spcAft>
              <a:buSzPts val="7900"/>
              <a:buNone/>
              <a:defRPr sz="4791"/>
            </a:lvl6pPr>
            <a:lvl7pPr lvl="6" algn="ctr">
              <a:lnSpc>
                <a:spcPct val="100000"/>
              </a:lnSpc>
              <a:spcBef>
                <a:spcPts val="0"/>
              </a:spcBef>
              <a:spcAft>
                <a:spcPts val="0"/>
              </a:spcAft>
              <a:buSzPts val="7900"/>
              <a:buNone/>
              <a:defRPr sz="4791"/>
            </a:lvl7pPr>
            <a:lvl8pPr lvl="7" algn="ctr">
              <a:lnSpc>
                <a:spcPct val="100000"/>
              </a:lnSpc>
              <a:spcBef>
                <a:spcPts val="0"/>
              </a:spcBef>
              <a:spcAft>
                <a:spcPts val="0"/>
              </a:spcAft>
              <a:buSzPts val="7900"/>
              <a:buNone/>
              <a:defRPr sz="4791"/>
            </a:lvl8pPr>
            <a:lvl9pPr lvl="8" algn="ctr">
              <a:lnSpc>
                <a:spcPct val="100000"/>
              </a:lnSpc>
              <a:spcBef>
                <a:spcPts val="0"/>
              </a:spcBef>
              <a:spcAft>
                <a:spcPts val="0"/>
              </a:spcAft>
              <a:buSzPts val="7900"/>
              <a:buNone/>
              <a:defRPr sz="4791"/>
            </a:lvl9pPr>
          </a:lstStyle>
          <a:p>
            <a:endParaRPr/>
          </a:p>
        </p:txBody>
      </p:sp>
      <p:sp>
        <p:nvSpPr>
          <p:cNvPr id="405" name="Google Shape;405;p80"/>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406" name="Google Shape;406;p80"/>
          <p:cNvSpPr/>
          <p:nvPr/>
        </p:nvSpPr>
        <p:spPr>
          <a:xfrm>
            <a:off x="237772" y="234071"/>
            <a:ext cx="852720" cy="20720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6688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entered Layout 1">
  <p:cSld name="Centered Layout 1">
    <p:spTree>
      <p:nvGrpSpPr>
        <p:cNvPr id="1" name="Shape 407"/>
        <p:cNvGrpSpPr/>
        <p:nvPr/>
      </p:nvGrpSpPr>
      <p:grpSpPr>
        <a:xfrm>
          <a:off x="0" y="0"/>
          <a:ext cx="0" cy="0"/>
          <a:chOff x="0" y="0"/>
          <a:chExt cx="0" cy="0"/>
        </a:xfrm>
      </p:grpSpPr>
      <p:sp>
        <p:nvSpPr>
          <p:cNvPr id="408" name="Google Shape;408;p81"/>
          <p:cNvSpPr txBox="1">
            <a:spLocks noGrp="1"/>
          </p:cNvSpPr>
          <p:nvPr>
            <p:ph type="sldNum" idx="12"/>
          </p:nvPr>
        </p:nvSpPr>
        <p:spPr>
          <a:xfrm>
            <a:off x="8778240" y="6377941"/>
            <a:ext cx="2803952" cy="342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091"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409" name="Google Shape;409;p81"/>
          <p:cNvSpPr txBox="1">
            <a:spLocks noGrp="1"/>
          </p:cNvSpPr>
          <p:nvPr>
            <p:ph type="sldNum" idx="2"/>
          </p:nvPr>
        </p:nvSpPr>
        <p:spPr>
          <a:xfrm>
            <a:off x="-41950" y="6754625"/>
            <a:ext cx="7935555" cy="179192"/>
          </a:xfrm>
          <a:prstGeom prst="rect">
            <a:avLst/>
          </a:prstGeom>
          <a:noFill/>
          <a:ln>
            <a:noFill/>
          </a:ln>
        </p:spPr>
        <p:txBody>
          <a:bodyPr spcFirstLastPara="1" wrap="square" lIns="150775" tIns="150775" rIns="150775" bIns="150775" anchor="ctr" anchorCtr="0">
            <a:noAutofit/>
          </a:bodyPr>
          <a:lstStyle>
            <a:lvl1pPr marL="0" marR="0" lvl="0"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Arial"/>
              <a:buNone/>
              <a:defRPr sz="667" b="0" i="0" u="none" strike="noStrike" cap="none">
                <a:solidFill>
                  <a:srgbClr val="999999"/>
                </a:solidFill>
                <a:latin typeface="Calibri"/>
                <a:ea typeface="Calibri"/>
                <a:cs typeface="Calibri"/>
                <a:sym typeface="Calibri"/>
              </a:defRPr>
            </a:lvl9pPr>
          </a:lstStyle>
          <a:p>
            <a:r>
              <a:rPr lang="en-US"/>
              <a:t>This document is strictly private, confidential and personal to its recipients and should not be copied, distributed or reproduced in whole or in part, nor passed to any third party. </a:t>
            </a:r>
            <a:endParaRPr lang="en-US" sz="1335">
              <a:solidFill>
                <a:schemeClr val="dk2"/>
              </a:solidFill>
              <a:latin typeface="Arial"/>
              <a:ea typeface="Arial"/>
              <a:cs typeface="Arial"/>
              <a:sym typeface="Arial"/>
            </a:endParaRPr>
          </a:p>
          <a:p>
            <a:endParaRPr lang="en-US"/>
          </a:p>
        </p:txBody>
      </p:sp>
    </p:spTree>
    <p:extLst>
      <p:ext uri="{BB962C8B-B14F-4D97-AF65-F5344CB8AC3E}">
        <p14:creationId xmlns:p14="http://schemas.microsoft.com/office/powerpoint/2010/main" val="26632972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dirty="0"/>
              <a:t>Click icon to add picture</a:t>
            </a:r>
            <a:endParaRPr lang="en-GB" dirty="0"/>
          </a:p>
        </p:txBody>
      </p:sp>
      <p:sp>
        <p:nvSpPr>
          <p:cNvPr id="2" name="Title 1"/>
          <p:cNvSpPr>
            <a:spLocks noGrp="1"/>
          </p:cNvSpPr>
          <p:nvPr>
            <p:ph type="ctrTitle"/>
          </p:nvPr>
        </p:nvSpPr>
        <p:spPr bwMode="gray">
          <a:xfrm>
            <a:off x="501651" y="554944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102510224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8707444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8970502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164025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9992508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33783313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rk title slide" type="secHead">
  <p:cSld name="Dark title slide">
    <p:bg>
      <p:bgPr>
        <a:solidFill>
          <a:srgbClr val="212121"/>
        </a:solidFill>
        <a:effectLst/>
      </p:bgPr>
    </p:bg>
    <p:spTree>
      <p:nvGrpSpPr>
        <p:cNvPr id="1" name="Shape 53"/>
        <p:cNvGrpSpPr/>
        <p:nvPr/>
      </p:nvGrpSpPr>
      <p:grpSpPr>
        <a:xfrm>
          <a:off x="0" y="0"/>
          <a:ext cx="0" cy="0"/>
          <a:chOff x="0" y="0"/>
          <a:chExt cx="0" cy="0"/>
        </a:xfrm>
      </p:grpSpPr>
      <p:sp>
        <p:nvSpPr>
          <p:cNvPr id="56" name="Google Shape;56;p30"/>
          <p:cNvSpPr txBox="1">
            <a:spLocks noGrp="1"/>
          </p:cNvSpPr>
          <p:nvPr>
            <p:ph type="title"/>
          </p:nvPr>
        </p:nvSpPr>
        <p:spPr>
          <a:xfrm>
            <a:off x="1000769" y="2283389"/>
            <a:ext cx="7919545" cy="2049513"/>
          </a:xfrm>
          <a:prstGeom prst="rect">
            <a:avLst/>
          </a:prstGeom>
          <a:noFill/>
          <a:ln>
            <a:noFill/>
          </a:ln>
        </p:spPr>
        <p:txBody>
          <a:bodyPr spcFirstLastPara="1" wrap="square" lIns="201025" tIns="201025" rIns="201025" bIns="201025" anchor="t" anchorCtr="0">
            <a:normAutofit/>
          </a:bodyPr>
          <a:lstStyle>
            <a:lvl1pPr lvl="0" algn="l">
              <a:lnSpc>
                <a:spcPct val="75000"/>
              </a:lnSpc>
              <a:spcBef>
                <a:spcPts val="0"/>
              </a:spcBef>
              <a:spcAft>
                <a:spcPts val="0"/>
              </a:spcAft>
              <a:buClr>
                <a:schemeClr val="lt1"/>
              </a:buClr>
              <a:buSzPts val="13700"/>
              <a:buNone/>
              <a:defRPr sz="8308">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57" name="Google Shape;57;p30"/>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1pPr>
            <a:lvl2pPr lvl="1"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2pPr>
            <a:lvl3pPr lvl="2"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3pPr>
            <a:lvl4pPr lvl="3"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4pPr>
            <a:lvl5pPr lvl="4"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5pPr>
            <a:lvl6pPr lvl="5"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6pPr>
            <a:lvl7pPr lvl="6"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7pPr>
            <a:lvl8pPr lvl="7"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8pPr>
            <a:lvl9pPr lvl="8"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5185676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449041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25851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6853132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682085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3927690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31769242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55655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57475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30703656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847413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am title slide">
  <p:cSld name="Cream title slide">
    <p:bg>
      <p:bgPr>
        <a:solidFill>
          <a:srgbClr val="F6EAE0"/>
        </a:solidFill>
        <a:effectLst/>
      </p:bgPr>
    </p:bg>
    <p:spTree>
      <p:nvGrpSpPr>
        <p:cNvPr id="1" name="Shape 58"/>
        <p:cNvGrpSpPr/>
        <p:nvPr/>
      </p:nvGrpSpPr>
      <p:grpSpPr>
        <a:xfrm>
          <a:off x="0" y="0"/>
          <a:ext cx="0" cy="0"/>
          <a:chOff x="0" y="0"/>
          <a:chExt cx="0" cy="0"/>
        </a:xfrm>
      </p:grpSpPr>
      <p:pic>
        <p:nvPicPr>
          <p:cNvPr id="59" name="Google Shape;59;p31"/>
          <p:cNvPicPr preferRelativeResize="0"/>
          <p:nvPr/>
        </p:nvPicPr>
        <p:blipFill rotWithShape="1">
          <a:blip r:embed="rId2">
            <a:alphaModFix/>
          </a:blip>
          <a:srcRect r="23784"/>
          <a:stretch/>
        </p:blipFill>
        <p:spPr>
          <a:xfrm>
            <a:off x="5205149" y="2931146"/>
            <a:ext cx="6986851" cy="3926855"/>
          </a:xfrm>
          <a:prstGeom prst="rect">
            <a:avLst/>
          </a:prstGeom>
          <a:noFill/>
          <a:ln>
            <a:noFill/>
          </a:ln>
        </p:spPr>
      </p:pic>
      <p:sp>
        <p:nvSpPr>
          <p:cNvPr id="60" name="Google Shape;60;p31"/>
          <p:cNvSpPr txBox="1">
            <a:spLocks noGrp="1"/>
          </p:cNvSpPr>
          <p:nvPr>
            <p:ph type="title"/>
          </p:nvPr>
        </p:nvSpPr>
        <p:spPr>
          <a:xfrm>
            <a:off x="1000769" y="2116432"/>
            <a:ext cx="7919545" cy="2049513"/>
          </a:xfrm>
          <a:prstGeom prst="rect">
            <a:avLst/>
          </a:prstGeom>
          <a:noFill/>
          <a:ln>
            <a:noFill/>
          </a:ln>
        </p:spPr>
        <p:txBody>
          <a:bodyPr spcFirstLastPara="1" wrap="square" lIns="201025" tIns="201025" rIns="201025" bIns="201025" anchor="t" anchorCtr="0">
            <a:normAutofit/>
          </a:bodyPr>
          <a:lstStyle>
            <a:lvl1pPr lvl="0" algn="l">
              <a:lnSpc>
                <a:spcPct val="80000"/>
              </a:lnSpc>
              <a:spcBef>
                <a:spcPts val="0"/>
              </a:spcBef>
              <a:spcAft>
                <a:spcPts val="0"/>
              </a:spcAft>
              <a:buSzPts val="13700"/>
              <a:buNone/>
              <a:defRPr sz="8308"/>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61" name="Google Shape;61;p31"/>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1pPr>
            <a:lvl2pPr lvl="1"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2pPr>
            <a:lvl3pPr lvl="2"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3pPr>
            <a:lvl4pPr lvl="3"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4pPr>
            <a:lvl5pPr lvl="4"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5pPr>
            <a:lvl6pPr lvl="5"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6pPr>
            <a:lvl7pPr lvl="6"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7pPr>
            <a:lvl8pPr lvl="7"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8pPr>
            <a:lvl9pPr lvl="8"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21424525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39724573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2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8860978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8293340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9218296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1243138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18991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831753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Tree>
    <p:extLst>
      <p:ext uri="{BB962C8B-B14F-4D97-AF65-F5344CB8AC3E}">
        <p14:creationId xmlns:p14="http://schemas.microsoft.com/office/powerpoint/2010/main" val="27481371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3400021"/>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3394267"/>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3400021"/>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5750959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2560650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een gradient title slide">
  <p:cSld name="Green gradient title slide">
    <p:bg>
      <p:bgPr>
        <a:gradFill>
          <a:gsLst>
            <a:gs pos="0">
              <a:srgbClr val="3FB95B"/>
            </a:gs>
            <a:gs pos="100000">
              <a:srgbClr val="251E59"/>
            </a:gs>
          </a:gsLst>
          <a:lin ang="2698631" scaled="0"/>
        </a:gradFill>
        <a:effectLst/>
      </p:bgPr>
    </p:bg>
    <p:spTree>
      <p:nvGrpSpPr>
        <p:cNvPr id="1" name="Shape 63"/>
        <p:cNvGrpSpPr/>
        <p:nvPr/>
      </p:nvGrpSpPr>
      <p:grpSpPr>
        <a:xfrm>
          <a:off x="0" y="0"/>
          <a:ext cx="0" cy="0"/>
          <a:chOff x="0" y="0"/>
          <a:chExt cx="0" cy="0"/>
        </a:xfrm>
      </p:grpSpPr>
      <p:pic>
        <p:nvPicPr>
          <p:cNvPr id="64" name="Google Shape;64;p32"/>
          <p:cNvPicPr preferRelativeResize="0"/>
          <p:nvPr/>
        </p:nvPicPr>
        <p:blipFill rotWithShape="1">
          <a:blip r:embed="rId2">
            <a:alphaModFix/>
          </a:blip>
          <a:srcRect t="1132" r="21623" b="8262"/>
          <a:stretch/>
        </p:blipFill>
        <p:spPr>
          <a:xfrm>
            <a:off x="5818931" y="1684764"/>
            <a:ext cx="6373069" cy="5173237"/>
          </a:xfrm>
          <a:prstGeom prst="rect">
            <a:avLst/>
          </a:prstGeom>
          <a:noFill/>
          <a:ln>
            <a:noFill/>
          </a:ln>
        </p:spPr>
      </p:pic>
      <p:sp>
        <p:nvSpPr>
          <p:cNvPr id="65" name="Google Shape;65;p32"/>
          <p:cNvSpPr txBox="1">
            <a:spLocks noGrp="1"/>
          </p:cNvSpPr>
          <p:nvPr>
            <p:ph type="title"/>
          </p:nvPr>
        </p:nvSpPr>
        <p:spPr>
          <a:xfrm>
            <a:off x="1000769" y="2116432"/>
            <a:ext cx="7919545" cy="2049513"/>
          </a:xfrm>
          <a:prstGeom prst="rect">
            <a:avLst/>
          </a:prstGeom>
          <a:noFill/>
          <a:ln>
            <a:noFill/>
          </a:ln>
        </p:spPr>
        <p:txBody>
          <a:bodyPr spcFirstLastPara="1" wrap="square" lIns="201025" tIns="201025" rIns="201025" bIns="201025" anchor="t" anchorCtr="0">
            <a:normAutofit/>
          </a:bodyPr>
          <a:lstStyle>
            <a:lvl1pPr lvl="0" algn="l">
              <a:lnSpc>
                <a:spcPct val="80000"/>
              </a:lnSpc>
              <a:spcBef>
                <a:spcPts val="0"/>
              </a:spcBef>
              <a:spcAft>
                <a:spcPts val="0"/>
              </a:spcAft>
              <a:buClr>
                <a:schemeClr val="lt1"/>
              </a:buClr>
              <a:buSzPts val="13700"/>
              <a:buNone/>
              <a:defRPr sz="8308">
                <a:solidFill>
                  <a:schemeClr val="lt1"/>
                </a:solidFill>
              </a:defRPr>
            </a:lvl1pPr>
            <a:lvl2pPr lvl="1" algn="l">
              <a:lnSpc>
                <a:spcPct val="100000"/>
              </a:lnSpc>
              <a:spcBef>
                <a:spcPts val="0"/>
              </a:spcBef>
              <a:spcAft>
                <a:spcPts val="0"/>
              </a:spcAft>
              <a:buClr>
                <a:schemeClr val="lt1"/>
              </a:buClr>
              <a:buSzPts val="6200"/>
              <a:buNone/>
              <a:defRPr>
                <a:solidFill>
                  <a:schemeClr val="lt1"/>
                </a:solidFill>
              </a:defRPr>
            </a:lvl2pPr>
            <a:lvl3pPr lvl="2" algn="l">
              <a:lnSpc>
                <a:spcPct val="100000"/>
              </a:lnSpc>
              <a:spcBef>
                <a:spcPts val="0"/>
              </a:spcBef>
              <a:spcAft>
                <a:spcPts val="0"/>
              </a:spcAft>
              <a:buClr>
                <a:schemeClr val="lt1"/>
              </a:buClr>
              <a:buSzPts val="6200"/>
              <a:buNone/>
              <a:defRPr>
                <a:solidFill>
                  <a:schemeClr val="lt1"/>
                </a:solidFill>
              </a:defRPr>
            </a:lvl3pPr>
            <a:lvl4pPr lvl="3" algn="l">
              <a:lnSpc>
                <a:spcPct val="100000"/>
              </a:lnSpc>
              <a:spcBef>
                <a:spcPts val="0"/>
              </a:spcBef>
              <a:spcAft>
                <a:spcPts val="0"/>
              </a:spcAft>
              <a:buClr>
                <a:schemeClr val="lt1"/>
              </a:buClr>
              <a:buSzPts val="6200"/>
              <a:buNone/>
              <a:defRPr>
                <a:solidFill>
                  <a:schemeClr val="lt1"/>
                </a:solidFill>
              </a:defRPr>
            </a:lvl4pPr>
            <a:lvl5pPr lvl="4" algn="l">
              <a:lnSpc>
                <a:spcPct val="100000"/>
              </a:lnSpc>
              <a:spcBef>
                <a:spcPts val="0"/>
              </a:spcBef>
              <a:spcAft>
                <a:spcPts val="0"/>
              </a:spcAft>
              <a:buClr>
                <a:schemeClr val="lt1"/>
              </a:buClr>
              <a:buSzPts val="6200"/>
              <a:buNone/>
              <a:defRPr>
                <a:solidFill>
                  <a:schemeClr val="lt1"/>
                </a:solidFill>
              </a:defRPr>
            </a:lvl5pPr>
            <a:lvl6pPr lvl="5" algn="l">
              <a:lnSpc>
                <a:spcPct val="100000"/>
              </a:lnSpc>
              <a:spcBef>
                <a:spcPts val="0"/>
              </a:spcBef>
              <a:spcAft>
                <a:spcPts val="0"/>
              </a:spcAft>
              <a:buClr>
                <a:schemeClr val="lt1"/>
              </a:buClr>
              <a:buSzPts val="6200"/>
              <a:buNone/>
              <a:defRPr>
                <a:solidFill>
                  <a:schemeClr val="lt1"/>
                </a:solidFill>
              </a:defRPr>
            </a:lvl6pPr>
            <a:lvl7pPr lvl="6" algn="l">
              <a:lnSpc>
                <a:spcPct val="100000"/>
              </a:lnSpc>
              <a:spcBef>
                <a:spcPts val="0"/>
              </a:spcBef>
              <a:spcAft>
                <a:spcPts val="0"/>
              </a:spcAft>
              <a:buClr>
                <a:schemeClr val="lt1"/>
              </a:buClr>
              <a:buSzPts val="6200"/>
              <a:buNone/>
              <a:defRPr>
                <a:solidFill>
                  <a:schemeClr val="lt1"/>
                </a:solidFill>
              </a:defRPr>
            </a:lvl7pPr>
            <a:lvl8pPr lvl="7" algn="l">
              <a:lnSpc>
                <a:spcPct val="100000"/>
              </a:lnSpc>
              <a:spcBef>
                <a:spcPts val="0"/>
              </a:spcBef>
              <a:spcAft>
                <a:spcPts val="0"/>
              </a:spcAft>
              <a:buClr>
                <a:schemeClr val="lt1"/>
              </a:buClr>
              <a:buSzPts val="6200"/>
              <a:buNone/>
              <a:defRPr>
                <a:solidFill>
                  <a:schemeClr val="lt1"/>
                </a:solidFill>
              </a:defRPr>
            </a:lvl8pPr>
            <a:lvl9pPr lvl="8" algn="l">
              <a:lnSpc>
                <a:spcPct val="100000"/>
              </a:lnSpc>
              <a:spcBef>
                <a:spcPts val="0"/>
              </a:spcBef>
              <a:spcAft>
                <a:spcPts val="0"/>
              </a:spcAft>
              <a:buClr>
                <a:schemeClr val="lt1"/>
              </a:buClr>
              <a:buSzPts val="6200"/>
              <a:buNone/>
              <a:defRPr>
                <a:solidFill>
                  <a:schemeClr val="lt1"/>
                </a:solidFill>
              </a:defRPr>
            </a:lvl9pPr>
          </a:lstStyle>
          <a:p>
            <a:endParaRPr/>
          </a:p>
        </p:txBody>
      </p:sp>
      <p:sp>
        <p:nvSpPr>
          <p:cNvPr id="66" name="Google Shape;66;p32"/>
          <p:cNvSpPr txBox="1">
            <a:spLocks noGrp="1"/>
          </p:cNvSpPr>
          <p:nvPr>
            <p:ph type="subTitle" idx="1"/>
          </p:nvPr>
        </p:nvSpPr>
        <p:spPr>
          <a:xfrm>
            <a:off x="1052469" y="4207816"/>
            <a:ext cx="4932932" cy="798629"/>
          </a:xfrm>
          <a:prstGeom prst="rect">
            <a:avLst/>
          </a:prstGeom>
          <a:noFill/>
          <a:ln>
            <a:noFill/>
          </a:ln>
        </p:spPr>
        <p:txBody>
          <a:bodyPr spcFirstLastPara="1" wrap="square" lIns="201025" tIns="201025" rIns="201025" bIns="201025" anchor="t" anchorCtr="0">
            <a:normAutofit/>
          </a:bodyPr>
          <a:lstStyle>
            <a:lvl1pPr lvl="0" algn="l">
              <a:lnSpc>
                <a:spcPct val="116000"/>
              </a:lnSpc>
              <a:spcBef>
                <a:spcPts val="0"/>
              </a:spcBef>
              <a:spcAft>
                <a:spcPts val="0"/>
              </a:spcAft>
              <a:buClr>
                <a:schemeClr val="lt1"/>
              </a:buClr>
              <a:buSzPts val="3000"/>
              <a:buFont typeface="Roboto Light"/>
              <a:buNone/>
              <a:defRPr sz="1819">
                <a:solidFill>
                  <a:schemeClr val="lt1"/>
                </a:solidFill>
                <a:latin typeface="Roboto Light"/>
                <a:ea typeface="Roboto Light"/>
                <a:cs typeface="Roboto Light"/>
                <a:sym typeface="Roboto Light"/>
              </a:defRPr>
            </a:lvl1pPr>
            <a:lvl2pPr lvl="1"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2pPr>
            <a:lvl3pPr lvl="2"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3pPr>
            <a:lvl4pPr lvl="3"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4pPr>
            <a:lvl5pPr lvl="4"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5pPr>
            <a:lvl6pPr lvl="5"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6pPr>
            <a:lvl7pPr lvl="6"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7pPr>
            <a:lvl8pPr lvl="7"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8pPr>
            <a:lvl9pPr lvl="8" algn="l">
              <a:lnSpc>
                <a:spcPct val="116000"/>
              </a:lnSpc>
              <a:spcBef>
                <a:spcPts val="0"/>
              </a:spcBef>
              <a:spcAft>
                <a:spcPts val="0"/>
              </a:spcAft>
              <a:buClr>
                <a:srgbClr val="212121"/>
              </a:buClr>
              <a:buSzPts val="3000"/>
              <a:buFont typeface="Roboto Light"/>
              <a:buNone/>
              <a:defRPr sz="1819">
                <a:solidFill>
                  <a:srgbClr val="212121"/>
                </a:solidFill>
                <a:latin typeface="Roboto Light"/>
                <a:ea typeface="Roboto Light"/>
                <a:cs typeface="Roboto Light"/>
                <a:sym typeface="Roboto Light"/>
              </a:defRPr>
            </a:lvl9pPr>
          </a:lstStyle>
          <a:p>
            <a:endParaRPr/>
          </a:p>
        </p:txBody>
      </p:sp>
      <p:grpSp>
        <p:nvGrpSpPr>
          <p:cNvPr id="67" name="Google Shape;67;p32"/>
          <p:cNvGrpSpPr/>
          <p:nvPr userDrawn="1"/>
        </p:nvGrpSpPr>
        <p:grpSpPr>
          <a:xfrm>
            <a:off x="1129561" y="1335953"/>
            <a:ext cx="1777496" cy="382856"/>
            <a:chOff x="388140" y="385909"/>
            <a:chExt cx="2335658" cy="503114"/>
          </a:xfrm>
        </p:grpSpPr>
        <p:sp>
          <p:nvSpPr>
            <p:cNvPr id="68" name="Google Shape;68;p32"/>
            <p:cNvSpPr/>
            <p:nvPr/>
          </p:nvSpPr>
          <p:spPr>
            <a:xfrm>
              <a:off x="2234208" y="482226"/>
              <a:ext cx="189230" cy="301625"/>
            </a:xfrm>
            <a:custGeom>
              <a:avLst/>
              <a:gdLst/>
              <a:ahLst/>
              <a:cxnLst/>
              <a:rect l="l" t="t" r="r" b="b"/>
              <a:pathLst>
                <a:path w="189230" h="301625" extrusionOk="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w="189230" h="301625" extrusionOk="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w="189230" h="301625" extrusionOk="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69" name="Google Shape;69;p32"/>
            <p:cNvSpPr/>
            <p:nvPr/>
          </p:nvSpPr>
          <p:spPr>
            <a:xfrm>
              <a:off x="1161674" y="482228"/>
              <a:ext cx="280034" cy="301625"/>
            </a:xfrm>
            <a:custGeom>
              <a:avLst/>
              <a:gdLst/>
              <a:ahLst/>
              <a:cxnLst/>
              <a:rect l="l" t="t" r="r" b="b"/>
              <a:pathLst>
                <a:path w="280034" h="301625" extrusionOk="0">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4" h="301625" extrusionOk="0">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w="280034" h="301625" extrusionOk="0">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w="280034" h="301625" extrusionOk="0">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0" name="Google Shape;70;p32"/>
            <p:cNvSpPr/>
            <p:nvPr/>
          </p:nvSpPr>
          <p:spPr>
            <a:xfrm>
              <a:off x="1846406" y="482228"/>
              <a:ext cx="280035" cy="301625"/>
            </a:xfrm>
            <a:custGeom>
              <a:avLst/>
              <a:gdLst/>
              <a:ahLst/>
              <a:cxnLst/>
              <a:rect l="l" t="t" r="r" b="b"/>
              <a:pathLst>
                <a:path w="280035" h="301625" extrusionOk="0">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w="280035" h="301625" extrusionOk="0">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w="280035" h="301625" extrusionOk="0">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w="280035" h="301625" extrusionOk="0">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1" name="Google Shape;71;p32"/>
            <p:cNvSpPr/>
            <p:nvPr/>
          </p:nvSpPr>
          <p:spPr>
            <a:xfrm>
              <a:off x="1529433" y="482231"/>
              <a:ext cx="231139" cy="301625"/>
            </a:xfrm>
            <a:custGeom>
              <a:avLst/>
              <a:gdLst/>
              <a:ahLst/>
              <a:cxnLst/>
              <a:rect l="l" t="t" r="r" b="b"/>
              <a:pathLst>
                <a:path w="231139" h="301625" extrusionOk="0">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w="231139" h="301625" extrusionOk="0">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w="231139" h="301625" extrusionOk="0">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2" name="Google Shape;72;p32"/>
            <p:cNvSpPr/>
            <p:nvPr/>
          </p:nvSpPr>
          <p:spPr>
            <a:xfrm>
              <a:off x="2516788" y="482026"/>
              <a:ext cx="207010" cy="302895"/>
            </a:xfrm>
            <a:custGeom>
              <a:avLst/>
              <a:gdLst/>
              <a:ahLst/>
              <a:cxnLst/>
              <a:rect l="l" t="t" r="r" b="b"/>
              <a:pathLst>
                <a:path w="207010" h="302895" extrusionOk="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w="207010" h="302895" extrusionOk="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w="207010" h="302895" extrusionOk="0">
                  <a:moveTo>
                    <a:pt x="10701" y="0"/>
                  </a:moveTo>
                  <a:lnTo>
                    <a:pt x="6020" y="31"/>
                  </a:lnTo>
                  <a:lnTo>
                    <a:pt x="11026" y="31"/>
                  </a:lnTo>
                  <a:lnTo>
                    <a:pt x="1070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3" name="Google Shape;73;p32"/>
            <p:cNvSpPr/>
            <p:nvPr/>
          </p:nvSpPr>
          <p:spPr>
            <a:xfrm>
              <a:off x="424394" y="385909"/>
              <a:ext cx="359409" cy="160654"/>
            </a:xfrm>
            <a:custGeom>
              <a:avLst/>
              <a:gdLst/>
              <a:ahLst/>
              <a:cxnLst/>
              <a:rect l="l" t="t" r="r" b="b"/>
              <a:pathLst>
                <a:path w="359409" h="160654" extrusionOk="0">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w="359409" h="160654" extrusionOk="0">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w="359409" h="160654" extrusionOk="0">
                  <a:moveTo>
                    <a:pt x="357129" y="45150"/>
                  </a:moveTo>
                  <a:lnTo>
                    <a:pt x="347622" y="45150"/>
                  </a:lnTo>
                  <a:lnTo>
                    <a:pt x="356376" y="45475"/>
                  </a:lnTo>
                  <a:lnTo>
                    <a:pt x="357129" y="4515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4" name="Google Shape;74;p32"/>
            <p:cNvSpPr/>
            <p:nvPr/>
          </p:nvSpPr>
          <p:spPr>
            <a:xfrm>
              <a:off x="424395" y="385915"/>
              <a:ext cx="359409" cy="160654"/>
            </a:xfrm>
            <a:custGeom>
              <a:avLst/>
              <a:gdLst/>
              <a:ahLst/>
              <a:cxnLst/>
              <a:rect l="l" t="t" r="r" b="b"/>
              <a:pathLst>
                <a:path w="359409" h="160654" extrusionOk="0">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w="359409" h="160654" extrusionOk="0">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w="359409" h="160654" extrusionOk="0">
                  <a:moveTo>
                    <a:pt x="357132" y="45139"/>
                  </a:moveTo>
                  <a:lnTo>
                    <a:pt x="347622" y="45139"/>
                  </a:lnTo>
                  <a:lnTo>
                    <a:pt x="356376" y="45464"/>
                  </a:lnTo>
                  <a:lnTo>
                    <a:pt x="357132" y="4513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5" name="Google Shape;75;p32"/>
            <p:cNvSpPr/>
            <p:nvPr/>
          </p:nvSpPr>
          <p:spPr>
            <a:xfrm>
              <a:off x="388141" y="471829"/>
              <a:ext cx="502284" cy="417194"/>
            </a:xfrm>
            <a:custGeom>
              <a:avLst/>
              <a:gdLst/>
              <a:ahLst/>
              <a:cxnLst/>
              <a:rect l="l" t="t" r="r" b="b"/>
              <a:pathLst>
                <a:path w="502284" h="417194" extrusionOk="0">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w="502284" h="417194" extrusionOk="0">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sp>
          <p:nvSpPr>
            <p:cNvPr id="76" name="Google Shape;76;p32"/>
            <p:cNvSpPr/>
            <p:nvPr/>
          </p:nvSpPr>
          <p:spPr>
            <a:xfrm>
              <a:off x="388140" y="471828"/>
              <a:ext cx="502284" cy="417194"/>
            </a:xfrm>
            <a:custGeom>
              <a:avLst/>
              <a:gdLst/>
              <a:ahLst/>
              <a:cxnLst/>
              <a:rect l="l" t="t" r="r" b="b"/>
              <a:pathLst>
                <a:path w="502284" h="417194" extrusionOk="0">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w="502284" h="417194" extrusionOk="0">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091"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01054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48468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947425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6192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5" name="Picture 4">
            <a:extLst>
              <a:ext uri="{FF2B5EF4-FFF2-40B4-BE49-F238E27FC236}">
                <a16:creationId xmlns:a16="http://schemas.microsoft.com/office/drawing/2014/main" id="{B8726AC9-51A8-4015-9370-C7A9F06E8017}"/>
              </a:ext>
            </a:extLst>
          </p:cNvPr>
          <p:cNvPicPr>
            <a:picLocks noChangeAspect="1"/>
          </p:cNvPicPr>
          <p:nvPr userDrawn="1"/>
        </p:nvPicPr>
        <p:blipFill>
          <a:blip r:embed="rId2"/>
          <a:stretch>
            <a:fillRect/>
          </a:stretch>
        </p:blipFill>
        <p:spPr>
          <a:xfrm>
            <a:off x="277200" y="6271200"/>
            <a:ext cx="1019302" cy="346178"/>
          </a:xfrm>
          <a:prstGeom prst="rect">
            <a:avLst/>
          </a:prstGeom>
          <a:solidFill>
            <a:schemeClr val="bg1"/>
          </a:solidFill>
          <a:ln>
            <a:solidFill>
              <a:schemeClr val="bg1"/>
            </a:solidFill>
          </a:ln>
        </p:spPr>
      </p:pic>
    </p:spTree>
    <p:extLst>
      <p:ext uri="{BB962C8B-B14F-4D97-AF65-F5344CB8AC3E}">
        <p14:creationId xmlns:p14="http://schemas.microsoft.com/office/powerpoint/2010/main" val="39135964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538464534"/>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Green gradient background">
  <p:cSld name="Green gradient background">
    <p:bg>
      <p:bgPr>
        <a:gradFill>
          <a:gsLst>
            <a:gs pos="0">
              <a:srgbClr val="3FB95B"/>
            </a:gs>
            <a:gs pos="100000">
              <a:srgbClr val="251E59"/>
            </a:gs>
          </a:gsLst>
          <a:lin ang="2698631" scaled="0"/>
        </a:gradFill>
        <a:effectLst/>
      </p:bgPr>
    </p:bg>
    <p:spTree>
      <p:nvGrpSpPr>
        <p:cNvPr id="1" name="Shape 117"/>
        <p:cNvGrpSpPr/>
        <p:nvPr/>
      </p:nvGrpSpPr>
      <p:grpSpPr>
        <a:xfrm>
          <a:off x="0" y="0"/>
          <a:ext cx="0" cy="0"/>
          <a:chOff x="0" y="0"/>
          <a:chExt cx="0" cy="0"/>
        </a:xfrm>
      </p:grpSpPr>
      <p:sp>
        <p:nvSpPr>
          <p:cNvPr id="118" name="Google Shape;118;p42"/>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119" name="Google Shape;119;p42"/>
          <p:cNvPicPr preferRelativeResize="0"/>
          <p:nvPr/>
        </p:nvPicPr>
        <p:blipFill rotWithShape="1">
          <a:blip r:embed="rId2">
            <a:alphaModFix/>
          </a:blip>
          <a:srcRect/>
          <a:stretch/>
        </p:blipFill>
        <p:spPr>
          <a:xfrm>
            <a:off x="781237" y="570502"/>
            <a:ext cx="853979" cy="210633"/>
          </a:xfrm>
          <a:prstGeom prst="rect">
            <a:avLst/>
          </a:prstGeom>
          <a:noFill/>
          <a:ln>
            <a:noFill/>
          </a:ln>
        </p:spPr>
      </p:pic>
    </p:spTree>
    <p:extLst>
      <p:ext uri="{BB962C8B-B14F-4D97-AF65-F5344CB8AC3E}">
        <p14:creationId xmlns:p14="http://schemas.microsoft.com/office/powerpoint/2010/main" val="286812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rk side heading slide">
  <p:cSld name="Dark side heading slide">
    <p:bg>
      <p:bgPr>
        <a:solidFill>
          <a:srgbClr val="212121"/>
        </a:solidFill>
        <a:effectLst/>
      </p:bgPr>
    </p:bg>
    <p:spTree>
      <p:nvGrpSpPr>
        <p:cNvPr id="1" name="Shape 77"/>
        <p:cNvGrpSpPr/>
        <p:nvPr/>
      </p:nvGrpSpPr>
      <p:grpSpPr>
        <a:xfrm>
          <a:off x="0" y="0"/>
          <a:ext cx="0" cy="0"/>
          <a:chOff x="0" y="0"/>
          <a:chExt cx="0" cy="0"/>
        </a:xfrm>
      </p:grpSpPr>
      <p:sp>
        <p:nvSpPr>
          <p:cNvPr id="78" name="Google Shape;78;p33"/>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pic>
        <p:nvPicPr>
          <p:cNvPr id="79" name="Google Shape;79;p33"/>
          <p:cNvPicPr preferRelativeResize="0"/>
          <p:nvPr/>
        </p:nvPicPr>
        <p:blipFill rotWithShape="1">
          <a:blip r:embed="rId2">
            <a:alphaModFix/>
          </a:blip>
          <a:srcRect/>
          <a:stretch/>
        </p:blipFill>
        <p:spPr>
          <a:xfrm>
            <a:off x="960500" y="635175"/>
            <a:ext cx="1946563" cy="786063"/>
          </a:xfrm>
          <a:prstGeom prst="rect">
            <a:avLst/>
          </a:prstGeom>
          <a:noFill/>
          <a:ln>
            <a:noFill/>
          </a:ln>
        </p:spPr>
      </p:pic>
      <p:pic>
        <p:nvPicPr>
          <p:cNvPr id="80" name="Google Shape;80;p33"/>
          <p:cNvPicPr preferRelativeResize="0"/>
          <p:nvPr/>
        </p:nvPicPr>
        <p:blipFill rotWithShape="1">
          <a:blip r:embed="rId3">
            <a:alphaModFix/>
          </a:blip>
          <a:srcRect t="2999" r="-8742" b="48907"/>
          <a:stretch/>
        </p:blipFill>
        <p:spPr>
          <a:xfrm flipH="1">
            <a:off x="0" y="5395755"/>
            <a:ext cx="7718888" cy="1462245"/>
          </a:xfrm>
          <a:prstGeom prst="rect">
            <a:avLst/>
          </a:prstGeom>
          <a:noFill/>
          <a:ln>
            <a:noFill/>
          </a:ln>
        </p:spPr>
      </p:pic>
      <p:pic>
        <p:nvPicPr>
          <p:cNvPr id="81" name="Google Shape;81;p33"/>
          <p:cNvPicPr preferRelativeResize="0"/>
          <p:nvPr/>
        </p:nvPicPr>
        <p:blipFill rotWithShape="1">
          <a:blip r:embed="rId3">
            <a:alphaModFix/>
          </a:blip>
          <a:srcRect l="-15947" t="52973" r="32668"/>
          <a:stretch/>
        </p:blipFill>
        <p:spPr>
          <a:xfrm>
            <a:off x="6280557" y="5411947"/>
            <a:ext cx="5911444" cy="1429863"/>
          </a:xfrm>
          <a:prstGeom prst="rect">
            <a:avLst/>
          </a:prstGeom>
          <a:noFill/>
          <a:ln>
            <a:noFill/>
          </a:ln>
        </p:spPr>
      </p:pic>
      <p:sp>
        <p:nvSpPr>
          <p:cNvPr id="82" name="Google Shape;82;p33"/>
          <p:cNvSpPr txBox="1">
            <a:spLocks noGrp="1"/>
          </p:cNvSpPr>
          <p:nvPr>
            <p:ph type="title"/>
          </p:nvPr>
        </p:nvSpPr>
        <p:spPr>
          <a:xfrm>
            <a:off x="960501" y="1565365"/>
            <a:ext cx="4384951" cy="2923095"/>
          </a:xfrm>
          <a:prstGeom prst="rect">
            <a:avLst/>
          </a:prstGeom>
          <a:noFill/>
          <a:ln>
            <a:noFill/>
          </a:ln>
        </p:spPr>
        <p:txBody>
          <a:bodyPr spcFirstLastPara="1" wrap="square" lIns="201025" tIns="201025" rIns="201025" bIns="201025" anchor="t" anchorCtr="0">
            <a:noAutofit/>
          </a:bodyPr>
          <a:lstStyle>
            <a:lvl1pPr lvl="0" algn="l">
              <a:lnSpc>
                <a:spcPct val="75000"/>
              </a:lnSpc>
              <a:spcBef>
                <a:spcPts val="0"/>
              </a:spcBef>
              <a:spcAft>
                <a:spcPts val="0"/>
              </a:spcAft>
              <a:buClr>
                <a:schemeClr val="lt1"/>
              </a:buClr>
              <a:buSzPts val="9900"/>
              <a:buNone/>
              <a:defRPr sz="6004">
                <a:solidFill>
                  <a:schemeClr val="lt1"/>
                </a:solidFill>
              </a:defRPr>
            </a:lvl1pPr>
            <a:lvl2pPr lvl="1" algn="l">
              <a:lnSpc>
                <a:spcPct val="100000"/>
              </a:lnSpc>
              <a:spcBef>
                <a:spcPts val="0"/>
              </a:spcBef>
              <a:spcAft>
                <a:spcPts val="0"/>
              </a:spcAft>
              <a:buSzPts val="6200"/>
              <a:buNone/>
              <a:defRPr/>
            </a:lvl2pPr>
            <a:lvl3pPr lvl="2" algn="l">
              <a:lnSpc>
                <a:spcPct val="100000"/>
              </a:lnSpc>
              <a:spcBef>
                <a:spcPts val="0"/>
              </a:spcBef>
              <a:spcAft>
                <a:spcPts val="0"/>
              </a:spcAft>
              <a:buSzPts val="6200"/>
              <a:buNone/>
              <a:defRPr/>
            </a:lvl3pPr>
            <a:lvl4pPr lvl="3" algn="l">
              <a:lnSpc>
                <a:spcPct val="100000"/>
              </a:lnSpc>
              <a:spcBef>
                <a:spcPts val="0"/>
              </a:spcBef>
              <a:spcAft>
                <a:spcPts val="0"/>
              </a:spcAft>
              <a:buSzPts val="6200"/>
              <a:buNone/>
              <a:defRPr/>
            </a:lvl4pPr>
            <a:lvl5pPr lvl="4" algn="l">
              <a:lnSpc>
                <a:spcPct val="100000"/>
              </a:lnSpc>
              <a:spcBef>
                <a:spcPts val="0"/>
              </a:spcBef>
              <a:spcAft>
                <a:spcPts val="0"/>
              </a:spcAft>
              <a:buSzPts val="6200"/>
              <a:buNone/>
              <a:defRPr/>
            </a:lvl5pPr>
            <a:lvl6pPr lvl="5" algn="l">
              <a:lnSpc>
                <a:spcPct val="100000"/>
              </a:lnSpc>
              <a:spcBef>
                <a:spcPts val="0"/>
              </a:spcBef>
              <a:spcAft>
                <a:spcPts val="0"/>
              </a:spcAft>
              <a:buSzPts val="6200"/>
              <a:buNone/>
              <a:defRPr/>
            </a:lvl6pPr>
            <a:lvl7pPr lvl="6" algn="l">
              <a:lnSpc>
                <a:spcPct val="100000"/>
              </a:lnSpc>
              <a:spcBef>
                <a:spcPts val="0"/>
              </a:spcBef>
              <a:spcAft>
                <a:spcPts val="0"/>
              </a:spcAft>
              <a:buSzPts val="6200"/>
              <a:buNone/>
              <a:defRPr/>
            </a:lvl7pPr>
            <a:lvl8pPr lvl="7" algn="l">
              <a:lnSpc>
                <a:spcPct val="100000"/>
              </a:lnSpc>
              <a:spcBef>
                <a:spcPts val="0"/>
              </a:spcBef>
              <a:spcAft>
                <a:spcPts val="0"/>
              </a:spcAft>
              <a:buSzPts val="6200"/>
              <a:buNone/>
              <a:defRPr/>
            </a:lvl8pPr>
            <a:lvl9pPr lvl="8" algn="l">
              <a:lnSpc>
                <a:spcPct val="100000"/>
              </a:lnSpc>
              <a:spcBef>
                <a:spcPts val="0"/>
              </a:spcBef>
              <a:spcAft>
                <a:spcPts val="0"/>
              </a:spcAft>
              <a:buSzPts val="6200"/>
              <a:buNone/>
              <a:defRPr/>
            </a:lvl9pPr>
          </a:lstStyle>
          <a:p>
            <a:endParaRPr/>
          </a:p>
        </p:txBody>
      </p:sp>
      <p:sp>
        <p:nvSpPr>
          <p:cNvPr id="83" name="Google Shape;83;p33"/>
          <p:cNvSpPr txBox="1">
            <a:spLocks noGrp="1"/>
          </p:cNvSpPr>
          <p:nvPr>
            <p:ph type="body" idx="1"/>
          </p:nvPr>
        </p:nvSpPr>
        <p:spPr>
          <a:xfrm>
            <a:off x="5944814" y="1600081"/>
            <a:ext cx="5351743" cy="3262559"/>
          </a:xfrm>
          <a:prstGeom prst="rect">
            <a:avLst/>
          </a:prstGeom>
          <a:noFill/>
          <a:ln>
            <a:noFill/>
          </a:ln>
        </p:spPr>
        <p:txBody>
          <a:bodyPr spcFirstLastPara="1" wrap="square" lIns="201025" tIns="201025" rIns="201025" bIns="201025" anchor="t" anchorCtr="0">
            <a:noAutofit/>
          </a:bodyPr>
          <a:lstStyle>
            <a:lvl1pPr marL="609585" lvl="0"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1pPr>
            <a:lvl2pPr marL="1219170" lvl="1"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2pPr>
            <a:lvl3pPr marL="1828754" lvl="2"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3pPr>
            <a:lvl4pPr marL="2438339" lvl="3"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4pPr>
            <a:lvl5pPr marL="3047924" lvl="4"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5pPr>
            <a:lvl6pPr marL="3657509" lvl="5"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6pPr>
            <a:lvl7pPr marL="4267093" lvl="6"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7pPr>
            <a:lvl8pPr marL="4876678" lvl="7"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8pPr>
            <a:lvl9pPr marL="5486263" lvl="8" indent="-541853" algn="l">
              <a:lnSpc>
                <a:spcPct val="115000"/>
              </a:lnSpc>
              <a:spcBef>
                <a:spcPts val="0"/>
              </a:spcBef>
              <a:spcAft>
                <a:spcPts val="0"/>
              </a:spcAft>
              <a:buClr>
                <a:schemeClr val="lt1"/>
              </a:buClr>
              <a:buSzPts val="2800"/>
              <a:buFont typeface="Roboto Light"/>
              <a:buChar char="■"/>
              <a:defRPr sz="1697">
                <a:solidFill>
                  <a:schemeClr val="lt1"/>
                </a:solidFill>
                <a:latin typeface="Roboto Light"/>
                <a:ea typeface="Roboto Light"/>
                <a:cs typeface="Roboto Light"/>
                <a:sym typeface="Roboto Light"/>
              </a:defRPr>
            </a:lvl9pPr>
          </a:lstStyle>
          <a:p>
            <a:endParaRPr/>
          </a:p>
        </p:txBody>
      </p:sp>
    </p:spTree>
    <p:extLst>
      <p:ext uri="{BB962C8B-B14F-4D97-AF65-F5344CB8AC3E}">
        <p14:creationId xmlns:p14="http://schemas.microsoft.com/office/powerpoint/2010/main" val="37755825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vmlDrawing" Target="../drawings/vmlDrawing1.v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2.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17.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oleObject" Target="../embeddings/oleObject1.bin"/><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tags" Target="../tags/tag1.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15600" y="593367"/>
            <a:ext cx="11360808" cy="763520"/>
          </a:xfrm>
          <a:prstGeom prst="rect">
            <a:avLst/>
          </a:prstGeom>
          <a:noFill/>
          <a:ln>
            <a:noFill/>
          </a:ln>
        </p:spPr>
        <p:txBody>
          <a:bodyPr spcFirstLastPara="1" wrap="square" lIns="201025" tIns="201025" rIns="201025" bIns="201025" anchor="t" anchorCtr="0">
            <a:normAutofit/>
          </a:bodyPr>
          <a:lstStyle>
            <a:lvl1pPr marR="0" lvl="0" algn="l" rtl="0">
              <a:lnSpc>
                <a:spcPct val="100000"/>
              </a:lnSpc>
              <a:spcBef>
                <a:spcPts val="0"/>
              </a:spcBef>
              <a:spcAft>
                <a:spcPts val="0"/>
              </a:spcAft>
              <a:buClr>
                <a:srgbClr val="212121"/>
              </a:buClr>
              <a:buSzPts val="6600"/>
              <a:buFont typeface="Roboto"/>
              <a:buNone/>
              <a:defRPr sz="6600" b="1" i="0" u="none" strike="noStrike" cap="none">
                <a:solidFill>
                  <a:srgbClr val="212121"/>
                </a:solidFill>
                <a:latin typeface="Roboto"/>
                <a:ea typeface="Roboto"/>
                <a:cs typeface="Roboto"/>
                <a:sym typeface="Roboto"/>
              </a:defRPr>
            </a:lvl1pPr>
            <a:lvl2pPr marR="0" lvl="1"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2pPr>
            <a:lvl3pPr marR="0" lvl="2"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3pPr>
            <a:lvl4pPr marR="0" lvl="3"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4pPr>
            <a:lvl5pPr marR="0" lvl="4"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5pPr>
            <a:lvl6pPr marR="0" lvl="5"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6pPr>
            <a:lvl7pPr marR="0" lvl="6"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7pPr>
            <a:lvl8pPr marR="0" lvl="7"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8pPr>
            <a:lvl9pPr marR="0" lvl="8"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9pPr>
          </a:lstStyle>
          <a:p>
            <a:endParaRPr/>
          </a:p>
        </p:txBody>
      </p:sp>
      <p:sp>
        <p:nvSpPr>
          <p:cNvPr id="7" name="Google Shape;7;p11"/>
          <p:cNvSpPr txBox="1">
            <a:spLocks noGrp="1"/>
          </p:cNvSpPr>
          <p:nvPr>
            <p:ph type="body" idx="1"/>
          </p:nvPr>
        </p:nvSpPr>
        <p:spPr>
          <a:xfrm>
            <a:off x="415600" y="1536634"/>
            <a:ext cx="11360808" cy="4555284"/>
          </a:xfrm>
          <a:prstGeom prst="rect">
            <a:avLst/>
          </a:prstGeom>
          <a:noFill/>
          <a:ln>
            <a:noFill/>
          </a:ln>
        </p:spPr>
        <p:txBody>
          <a:bodyPr spcFirstLastPara="1" wrap="square" lIns="201025" tIns="201025" rIns="201025" bIns="201025" anchor="t" anchorCtr="0">
            <a:normAutofit/>
          </a:bodyPr>
          <a:lstStyle>
            <a:lvl1pPr marL="457200" marR="0" lvl="0" indent="-482600" algn="l" rtl="0">
              <a:lnSpc>
                <a:spcPct val="115000"/>
              </a:lnSpc>
              <a:spcBef>
                <a:spcPts val="0"/>
              </a:spcBef>
              <a:spcAft>
                <a:spcPts val="0"/>
              </a:spcAft>
              <a:buClr>
                <a:schemeClr val="dk2"/>
              </a:buClr>
              <a:buSzPts val="4000"/>
              <a:buFont typeface="Roboto"/>
              <a:buChar char="●"/>
              <a:defRPr sz="4000" b="0" i="0" u="none" strike="noStrike" cap="none">
                <a:solidFill>
                  <a:schemeClr val="dk2"/>
                </a:solidFill>
                <a:latin typeface="Roboto"/>
                <a:ea typeface="Roboto"/>
                <a:cs typeface="Roboto"/>
                <a:sym typeface="Roboto"/>
              </a:defRPr>
            </a:lvl1pPr>
            <a:lvl2pPr marL="914400" marR="0" lvl="1"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2pPr>
            <a:lvl3pPr marL="1371600" marR="0" lvl="2"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3pPr>
            <a:lvl4pPr marL="1828800" marR="0" lvl="3"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4pPr>
            <a:lvl5pPr marL="2286000" marR="0" lvl="4"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5pPr>
            <a:lvl6pPr marL="2743200" marR="0" lvl="5"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6pPr>
            <a:lvl7pPr marL="3200400" marR="0" lvl="6"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7pPr>
            <a:lvl8pPr marL="3657600" marR="0" lvl="7"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8pPr>
            <a:lvl9pPr marL="4114800" marR="0" lvl="8" indent="-425450" algn="l" rtl="0">
              <a:lnSpc>
                <a:spcPct val="115000"/>
              </a:lnSpc>
              <a:spcBef>
                <a:spcPts val="0"/>
              </a:spcBef>
              <a:spcAft>
                <a:spcPts val="0"/>
              </a:spcAft>
              <a:buClr>
                <a:schemeClr val="dk2"/>
              </a:buClr>
              <a:buSzPts val="3100"/>
              <a:buFont typeface="Roboto"/>
              <a:buChar char="■"/>
              <a:defRPr sz="3100" b="0" i="0" u="none" strike="noStrike" cap="none">
                <a:solidFill>
                  <a:schemeClr val="dk2"/>
                </a:solidFill>
                <a:latin typeface="Roboto"/>
                <a:ea typeface="Roboto"/>
                <a:cs typeface="Roboto"/>
                <a:sym typeface="Roboto"/>
              </a:defRPr>
            </a:lvl9pPr>
          </a:lstStyle>
          <a:p>
            <a:endParaRPr/>
          </a:p>
        </p:txBody>
      </p:sp>
      <p:sp>
        <p:nvSpPr>
          <p:cNvPr id="8" name="Google Shape;8;p11"/>
          <p:cNvSpPr txBox="1">
            <a:spLocks noGrp="1"/>
          </p:cNvSpPr>
          <p:nvPr>
            <p:ph type="sldNum" idx="12"/>
          </p:nvPr>
        </p:nvSpPr>
        <p:spPr>
          <a:xfrm>
            <a:off x="11296612" y="6217623"/>
            <a:ext cx="731553" cy="524840"/>
          </a:xfrm>
          <a:prstGeom prst="rect">
            <a:avLst/>
          </a:prstGeom>
          <a:noFill/>
          <a:ln>
            <a:noFill/>
          </a:ln>
        </p:spPr>
        <p:txBody>
          <a:bodyPr spcFirstLastPara="1" wrap="square" lIns="201025" tIns="201025" rIns="201025" bIns="201025" anchor="ctr" anchorCtr="0">
            <a:normAutofit/>
          </a:bodyPr>
          <a:lstStyle>
            <a:lvl1pPr marL="0" marR="0" lvl="0"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1"/>
              <a:buFont typeface="Arial"/>
              <a:buNone/>
              <a:defRPr sz="1335"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97869152"/>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5" r:id="rId41"/>
    <p:sldLayoutId id="2147483706"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5"/>
            </p:custDataLst>
            <p:extLst>
              <p:ext uri="{D42A27DB-BD31-4B8C-83A1-F6EECF244321}">
                <p14:modId xmlns:p14="http://schemas.microsoft.com/office/powerpoint/2010/main" val="15593475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77" name="think-cell Slide" r:id="rId36" imgW="270" imgH="270" progId="TCLayout.ActiveDocument.1">
                  <p:embed/>
                </p:oleObj>
              </mc:Choice>
              <mc:Fallback>
                <p:oleObj name="think-cell Slide" r:id="rId36" imgW="270" imgH="270" progId="TCLayout.ActiveDocument.1">
                  <p:embed/>
                  <p:pic>
                    <p:nvPicPr>
                      <p:cNvPr id="4" name="Object 3" hidden="1"/>
                      <p:cNvPicPr/>
                      <p:nvPr/>
                    </p:nvPicPr>
                    <p:blipFill>
                      <a:blip r:embed="rId37"/>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25096284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1" r:id="rId31"/>
    <p:sldLayoutId id="2147483752" r:id="rId32"/>
  </p:sldLayoutIdLst>
  <p:transition>
    <p:fade/>
  </p:transition>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hyperlink" Target="https://api.mambu.com/" TargetMode="External"/><Relationship Id="rId2" Type="http://schemas.openxmlformats.org/officeDocument/2006/relationships/notesSlide" Target="../notesSlides/notesSlide22.xml"/><Relationship Id="rId1" Type="http://schemas.openxmlformats.org/officeDocument/2006/relationships/slideLayout" Target="../slideLayouts/slideLayout8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hyperlink" Target="https://support.mambu.com/docs/api-response-error-codes" TargetMode="External"/><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hyperlink" Target="https://api.mambu.com/#welcome" TargetMode="External"/><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hyperlink" Target="https://www.postman.com/download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pi.mambu.com/#welcome" TargetMode="External"/><Relationship Id="rId2" Type="http://schemas.openxmlformats.org/officeDocument/2006/relationships/notesSlide" Target="../notesSlides/notesSlide30.xml"/><Relationship Id="rId1" Type="http://schemas.openxmlformats.org/officeDocument/2006/relationships/slideLayout" Target="../slideLayouts/slideLayout8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3.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Mambu%20Training.postman_collection.json" TargetMode="External"/><Relationship Id="rId2" Type="http://schemas.openxmlformats.org/officeDocument/2006/relationships/notesSlide" Target="../notesSlides/notesSlide34.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8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83.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8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83.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83.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
          <p:cNvSpPr txBox="1">
            <a:spLocks noGrp="1"/>
          </p:cNvSpPr>
          <p:nvPr>
            <p:ph type="title"/>
          </p:nvPr>
        </p:nvSpPr>
        <p:spPr>
          <a:xfrm>
            <a:off x="1000769" y="2116432"/>
            <a:ext cx="7919545" cy="2049513"/>
          </a:xfrm>
        </p:spPr>
        <p:txBody>
          <a:bodyPr spcFirstLastPara="1" wrap="square" lIns="268033" tIns="268033" rIns="268033" bIns="268033" anchor="t" anchorCtr="0">
            <a:normAutofit/>
          </a:bodyPr>
          <a:lstStyle/>
          <a:p>
            <a:pPr>
              <a:buSzPts val="16020"/>
            </a:pPr>
            <a:r>
              <a:rPr lang="en-US" sz="5800"/>
              <a:t>Mambu Training Manual</a:t>
            </a:r>
          </a:p>
        </p:txBody>
      </p:sp>
      <p:sp>
        <p:nvSpPr>
          <p:cNvPr id="3" name="Rectangle 2">
            <a:extLst>
              <a:ext uri="{FF2B5EF4-FFF2-40B4-BE49-F238E27FC236}">
                <a16:creationId xmlns:a16="http://schemas.microsoft.com/office/drawing/2014/main" id="{6258D1ED-EB5E-42D3-937F-1E723DD75233}"/>
              </a:ext>
            </a:extLst>
          </p:cNvPr>
          <p:cNvSpPr/>
          <p:nvPr/>
        </p:nvSpPr>
        <p:spPr>
          <a:xfrm>
            <a:off x="10259975" y="6138224"/>
            <a:ext cx="1165672" cy="276999"/>
          </a:xfrm>
          <a:prstGeom prst="rect">
            <a:avLst/>
          </a:prstGeom>
        </p:spPr>
        <p:txBody>
          <a:bodyPr wrap="square" lIns="0">
            <a:spAutoFit/>
          </a:bodyPr>
          <a:lstStyle/>
          <a:p>
            <a:r>
              <a:rPr lang="en-US" sz="1200" b="1">
                <a:solidFill>
                  <a:schemeClr val="bg1"/>
                </a:solidFill>
              </a:rPr>
              <a:t>april </a:t>
            </a:r>
            <a:r>
              <a:rPr lang="en-US" sz="1200" b="1" dirty="0">
                <a:solidFill>
                  <a:schemeClr val="bg1"/>
                </a:solidFill>
              </a:rPr>
              <a:t>2022</a:t>
            </a:r>
            <a:endParaRPr lang="en-US" sz="1200" dirty="0">
              <a:solidFill>
                <a:schemeClr val="bg1"/>
              </a:solidFill>
            </a:endParaRPr>
          </a:p>
        </p:txBody>
      </p:sp>
      <p:sp>
        <p:nvSpPr>
          <p:cNvPr id="4" name="Frame 3">
            <a:extLst>
              <a:ext uri="{FF2B5EF4-FFF2-40B4-BE49-F238E27FC236}">
                <a16:creationId xmlns:a16="http://schemas.microsoft.com/office/drawing/2014/main" id="{02427AC4-EE07-450A-A9B2-6576162B1800}"/>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schemeClr val="tx1"/>
              </a:solidFill>
            </a:endParaRPr>
          </a:p>
        </p:txBody>
      </p:sp>
      <p:pic>
        <p:nvPicPr>
          <p:cNvPr id="5" name="Picture 4">
            <a:extLst>
              <a:ext uri="{FF2B5EF4-FFF2-40B4-BE49-F238E27FC236}">
                <a16:creationId xmlns:a16="http://schemas.microsoft.com/office/drawing/2014/main" id="{AB21C8ED-4861-41C5-9507-BE03356117D0}"/>
              </a:ext>
            </a:extLst>
          </p:cNvPr>
          <p:cNvPicPr>
            <a:picLocks noChangeAspect="1"/>
          </p:cNvPicPr>
          <p:nvPr/>
        </p:nvPicPr>
        <p:blipFill>
          <a:blip r:embed="rId3"/>
          <a:stretch>
            <a:fillRect/>
          </a:stretch>
        </p:blipFill>
        <p:spPr>
          <a:xfrm>
            <a:off x="276099" y="6270522"/>
            <a:ext cx="1019302" cy="346178"/>
          </a:xfrm>
          <a:prstGeom prst="rect">
            <a:avLst/>
          </a:prstGeom>
          <a:solidFill>
            <a:schemeClr val="bg1"/>
          </a:solidFill>
          <a:ln>
            <a:solidFill>
              <a:schemeClr val="bg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Building requests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1252200" cy="1692771"/>
          </a:xfrm>
          <a:prstGeom prst="rect">
            <a:avLst/>
          </a:prstGeom>
        </p:spPr>
        <p:txBody>
          <a:bodyPr wrap="square">
            <a:spAutoFit/>
          </a:bodyPr>
          <a:lstStyle/>
          <a:p>
            <a:pPr>
              <a:spcBef>
                <a:spcPts val="600"/>
              </a:spcBef>
              <a:buSzPct val="100000"/>
            </a:pPr>
            <a:r>
              <a:rPr lang="en-US" sz="1100" dirty="0">
                <a:solidFill>
                  <a:srgbClr val="313131"/>
                </a:solidFill>
              </a:rPr>
              <a:t>You can send requests in Postman to connect to APIs you are working with. Your requests can retrieve, add, delete and update data, Whether you are building or testing your own API, or integrating with a third-party API, you can try out your requests in Postman. Your requests can send parameters, authorization details, and any body data you require. </a:t>
            </a:r>
          </a:p>
          <a:p>
            <a:pPr>
              <a:spcBef>
                <a:spcPts val="600"/>
              </a:spcBef>
              <a:buSzPct val="100000"/>
            </a:pPr>
            <a:r>
              <a:rPr lang="en-US" sz="1100" b="1" dirty="0">
                <a:solidFill>
                  <a:srgbClr val="313131"/>
                </a:solidFill>
              </a:rPr>
              <a:t>Example: </a:t>
            </a:r>
            <a:r>
              <a:rPr lang="en-US" sz="1100" dirty="0">
                <a:solidFill>
                  <a:srgbClr val="313131"/>
                </a:solidFill>
              </a:rPr>
              <a:t>If you’re building a client application (such as a mobile or web app) for a store, you might send one request to retrieve the list of available products, another request to create a new order (including the selected product details), and a different request to log a customer in to their account. </a:t>
            </a:r>
          </a:p>
          <a:p>
            <a:pPr>
              <a:spcBef>
                <a:spcPts val="600"/>
              </a:spcBef>
              <a:buSzPct val="100000"/>
            </a:pPr>
            <a:r>
              <a:rPr lang="en-US" sz="1100" dirty="0">
                <a:solidFill>
                  <a:srgbClr val="313131"/>
                </a:solidFill>
              </a:rPr>
              <a:t>When you send a request, Postman displays the response received from the API server in a way that lets  you examine, visualize, and if necessary, troubleshoot it.</a:t>
            </a:r>
          </a:p>
          <a:p>
            <a:pPr>
              <a:spcBef>
                <a:spcPts val="600"/>
              </a:spcBef>
              <a:buSzPct val="100000"/>
            </a:pPr>
            <a:endParaRPr lang="en-US" sz="1200" dirty="0">
              <a:solidFill>
                <a:srgbClr val="313131"/>
              </a:solidFill>
            </a:endParaRPr>
          </a:p>
        </p:txBody>
      </p:sp>
      <p:pic>
        <p:nvPicPr>
          <p:cNvPr id="5" name="Picture 4">
            <a:extLst>
              <a:ext uri="{FF2B5EF4-FFF2-40B4-BE49-F238E27FC236}">
                <a16:creationId xmlns:a16="http://schemas.microsoft.com/office/drawing/2014/main" id="{58B89581-E07D-4A9C-826A-D606781E9D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185" y="2848352"/>
            <a:ext cx="3490295" cy="3726126"/>
          </a:xfrm>
          <a:prstGeom prst="rect">
            <a:avLst/>
          </a:prstGeom>
        </p:spPr>
      </p:pic>
    </p:spTree>
    <p:extLst>
      <p:ext uri="{BB962C8B-B14F-4D97-AF65-F5344CB8AC3E}">
        <p14:creationId xmlns:p14="http://schemas.microsoft.com/office/powerpoint/2010/main" val="107816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Creating requests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1252200" cy="1431161"/>
          </a:xfrm>
          <a:prstGeom prst="rect">
            <a:avLst/>
          </a:prstGeom>
        </p:spPr>
        <p:txBody>
          <a:bodyPr wrap="square">
            <a:spAutoFit/>
          </a:bodyPr>
          <a:lstStyle/>
          <a:p>
            <a:pPr>
              <a:spcBef>
                <a:spcPts val="600"/>
              </a:spcBef>
              <a:buSzPct val="100000"/>
            </a:pPr>
            <a:r>
              <a:rPr lang="en-US" sz="1100" dirty="0">
                <a:solidFill>
                  <a:srgbClr val="313131"/>
                </a:solidFill>
              </a:rPr>
              <a:t>Your requests can include multiple details determining the data Postman will send to the API you are working with. Enter a URL and choose a method, then optionally specify a variety of other details.</a:t>
            </a:r>
          </a:p>
          <a:p>
            <a:pPr>
              <a:spcBef>
                <a:spcPts val="600"/>
              </a:spcBef>
              <a:buSzPct val="100000"/>
            </a:pPr>
            <a:r>
              <a:rPr lang="en-US" sz="1100" dirty="0">
                <a:solidFill>
                  <a:srgbClr val="313131"/>
                </a:solidFill>
              </a:rPr>
              <a:t>You can create a new request from the Postman home screen, by using </a:t>
            </a:r>
            <a:r>
              <a:rPr lang="en-US" sz="1100" b="1" dirty="0">
                <a:solidFill>
                  <a:srgbClr val="313131"/>
                </a:solidFill>
              </a:rPr>
              <a:t>New &gt; HTTP Request</a:t>
            </a:r>
            <a:r>
              <a:rPr lang="en-US" sz="1100" dirty="0">
                <a:solidFill>
                  <a:srgbClr val="313131"/>
                </a:solidFill>
              </a:rPr>
              <a:t>, or by selecting the + button to open a new tab.</a:t>
            </a:r>
          </a:p>
          <a:p>
            <a:pPr>
              <a:spcBef>
                <a:spcPts val="600"/>
              </a:spcBef>
              <a:buSzPct val="100000"/>
            </a:pPr>
            <a:r>
              <a:rPr lang="en-US" sz="1100" dirty="0">
                <a:solidFill>
                  <a:srgbClr val="313131"/>
                </a:solidFill>
              </a:rPr>
              <a:t>Select </a:t>
            </a:r>
            <a:r>
              <a:rPr lang="en-US" sz="1100" b="1" dirty="0">
                <a:solidFill>
                  <a:srgbClr val="313131"/>
                </a:solidFill>
              </a:rPr>
              <a:t>Save </a:t>
            </a:r>
            <a:r>
              <a:rPr lang="en-US" sz="1100" dirty="0">
                <a:solidFill>
                  <a:srgbClr val="313131"/>
                </a:solidFill>
              </a:rPr>
              <a:t>to create your request. You can give your request a name and description, and choose or create a collection to save it in.</a:t>
            </a:r>
          </a:p>
          <a:p>
            <a:pPr>
              <a:spcBef>
                <a:spcPts val="600"/>
              </a:spcBef>
              <a:buSzPct val="100000"/>
            </a:pPr>
            <a:r>
              <a:rPr lang="en-US" sz="1100" dirty="0">
                <a:solidFill>
                  <a:srgbClr val="313131"/>
                </a:solidFill>
              </a:rPr>
              <a:t>Once your new tab is open, you can specify the details you need for your request.</a:t>
            </a:r>
          </a:p>
          <a:p>
            <a:pPr>
              <a:spcBef>
                <a:spcPts val="600"/>
              </a:spcBef>
              <a:buSzPct val="100000"/>
            </a:pPr>
            <a:endParaRPr lang="en-US" sz="1200" dirty="0">
              <a:solidFill>
                <a:srgbClr val="313131"/>
              </a:solidFill>
            </a:endParaRPr>
          </a:p>
        </p:txBody>
      </p:sp>
      <p:grpSp>
        <p:nvGrpSpPr>
          <p:cNvPr id="4" name="Group 3">
            <a:extLst>
              <a:ext uri="{FF2B5EF4-FFF2-40B4-BE49-F238E27FC236}">
                <a16:creationId xmlns:a16="http://schemas.microsoft.com/office/drawing/2014/main" id="{7F0F1B91-0B59-44B5-A361-9EE0048173D9}"/>
              </a:ext>
            </a:extLst>
          </p:cNvPr>
          <p:cNvGrpSpPr/>
          <p:nvPr/>
        </p:nvGrpSpPr>
        <p:grpSpPr>
          <a:xfrm>
            <a:off x="2077351" y="2778301"/>
            <a:ext cx="7147205" cy="3448595"/>
            <a:chOff x="2504071" y="3006818"/>
            <a:chExt cx="7147205" cy="3448595"/>
          </a:xfrm>
        </p:grpSpPr>
        <p:pic>
          <p:nvPicPr>
            <p:cNvPr id="3" name="Picture 2">
              <a:extLst>
                <a:ext uri="{FF2B5EF4-FFF2-40B4-BE49-F238E27FC236}">
                  <a16:creationId xmlns:a16="http://schemas.microsoft.com/office/drawing/2014/main" id="{D68B6C10-BCDB-4A8F-B32C-A44957D86B35}"/>
                </a:ext>
              </a:extLst>
            </p:cNvPr>
            <p:cNvPicPr>
              <a:picLocks noChangeAspect="1"/>
            </p:cNvPicPr>
            <p:nvPr/>
          </p:nvPicPr>
          <p:blipFill rotWithShape="1">
            <a:blip r:embed="rId3"/>
            <a:srcRect l="2980" t="1500" r="4084" b="4171"/>
            <a:stretch/>
          </p:blipFill>
          <p:spPr>
            <a:xfrm>
              <a:off x="4489545" y="3006818"/>
              <a:ext cx="5161731" cy="3448595"/>
            </a:xfrm>
            <a:prstGeom prst="rect">
              <a:avLst/>
            </a:prstGeom>
          </p:spPr>
        </p:pic>
        <p:pic>
          <p:nvPicPr>
            <p:cNvPr id="8" name="Picture 2" descr="Cursor PNG, Cursor Transparent Background - FreeIconsPNG">
              <a:extLst>
                <a:ext uri="{FF2B5EF4-FFF2-40B4-BE49-F238E27FC236}">
                  <a16:creationId xmlns:a16="http://schemas.microsoft.com/office/drawing/2014/main" id="{13AC410C-DDF3-4B37-8A7F-9CB9C30DB846}"/>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75437" y="3818090"/>
              <a:ext cx="136385" cy="1492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A62BE81-DCF2-4FDE-B1C2-51FAF4B0E6E0}"/>
                </a:ext>
              </a:extLst>
            </p:cNvPr>
            <p:cNvSpPr/>
            <p:nvPr/>
          </p:nvSpPr>
          <p:spPr bwMode="gray">
            <a:xfrm>
              <a:off x="2504071" y="3580736"/>
              <a:ext cx="198547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Click: </a:t>
              </a:r>
              <a:r>
                <a:rPr lang="pt-PT" sz="900" b="1" dirty="0">
                  <a:solidFill>
                    <a:schemeClr val="tx1">
                      <a:lumMod val="50000"/>
                      <a:lumOff val="50000"/>
                    </a:schemeClr>
                  </a:solidFill>
                </a:rPr>
                <a:t>HTTP Request </a:t>
              </a:r>
              <a:r>
                <a:rPr lang="pt-PT" sz="900" dirty="0">
                  <a:solidFill>
                    <a:schemeClr val="tx1">
                      <a:lumMod val="50000"/>
                      <a:lumOff val="50000"/>
                    </a:schemeClr>
                  </a:solidFill>
                </a:rPr>
                <a:t>to create a request</a:t>
              </a:r>
              <a:endParaRPr lang="pt-PT" sz="900" b="1" dirty="0">
                <a:solidFill>
                  <a:schemeClr val="tx1">
                    <a:lumMod val="50000"/>
                    <a:lumOff val="50000"/>
                  </a:schemeClr>
                </a:solidFill>
              </a:endParaRPr>
            </a:p>
          </p:txBody>
        </p:sp>
        <p:sp>
          <p:nvSpPr>
            <p:cNvPr id="12" name="Rectangle 11">
              <a:extLst>
                <a:ext uri="{FF2B5EF4-FFF2-40B4-BE49-F238E27FC236}">
                  <a16:creationId xmlns:a16="http://schemas.microsoft.com/office/drawing/2014/main" id="{D7EA6017-DDAF-4BAF-BCFD-9347E30EBAA2}"/>
                </a:ext>
              </a:extLst>
            </p:cNvPr>
            <p:cNvSpPr/>
            <p:nvPr/>
          </p:nvSpPr>
          <p:spPr bwMode="gray">
            <a:xfrm>
              <a:off x="4489545" y="3517039"/>
              <a:ext cx="1754501" cy="56723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4" name="Straight Connector 13">
              <a:extLst>
                <a:ext uri="{FF2B5EF4-FFF2-40B4-BE49-F238E27FC236}">
                  <a16:creationId xmlns:a16="http://schemas.microsoft.com/office/drawing/2014/main" id="{26BAC59C-63B8-48E6-9A6B-3940EE12E6CC}"/>
                </a:ext>
              </a:extLst>
            </p:cNvPr>
            <p:cNvCxnSpPr>
              <a:cxnSpLocks/>
            </p:cNvCxnSpPr>
            <p:nvPr/>
          </p:nvCxnSpPr>
          <p:spPr>
            <a:xfrm>
              <a:off x="4125792" y="3765836"/>
              <a:ext cx="36375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635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Selecting request methods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7645400" cy="4755148"/>
          </a:xfrm>
          <a:prstGeom prst="rect">
            <a:avLst/>
          </a:prstGeom>
        </p:spPr>
        <p:txBody>
          <a:bodyPr wrap="square">
            <a:spAutoFit/>
          </a:bodyPr>
          <a:lstStyle/>
          <a:p>
            <a:pPr>
              <a:spcBef>
                <a:spcPts val="600"/>
              </a:spcBef>
              <a:buSzPct val="100000"/>
            </a:pPr>
            <a:r>
              <a:rPr lang="en-US" sz="1100" dirty="0">
                <a:solidFill>
                  <a:srgbClr val="313131"/>
                </a:solidFill>
              </a:rPr>
              <a:t>By default, Postman will select the </a:t>
            </a:r>
            <a:r>
              <a:rPr lang="en-US" sz="1100" b="1" dirty="0">
                <a:solidFill>
                  <a:srgbClr val="313131"/>
                </a:solidFill>
              </a:rPr>
              <a:t>GET </a:t>
            </a:r>
            <a:r>
              <a:rPr lang="en-US" sz="1100" dirty="0">
                <a:solidFill>
                  <a:srgbClr val="313131"/>
                </a:solidFill>
              </a:rPr>
              <a:t>method for new request. </a:t>
            </a:r>
            <a:r>
              <a:rPr lang="en-US" sz="1100" b="1" dirty="0">
                <a:solidFill>
                  <a:srgbClr val="313131"/>
                </a:solidFill>
              </a:rPr>
              <a:t>Get </a:t>
            </a:r>
            <a:r>
              <a:rPr lang="en-US" sz="1100" dirty="0">
                <a:solidFill>
                  <a:srgbClr val="313131"/>
                </a:solidFill>
              </a:rPr>
              <a:t>methods are typically for retrieving data from an API. You can use a variety of other methods to send data to your APIs, including the following most common options:</a:t>
            </a:r>
          </a:p>
          <a:p>
            <a:pPr>
              <a:spcBef>
                <a:spcPts val="600"/>
              </a:spcBef>
              <a:buSzPct val="100000"/>
            </a:pPr>
            <a:endParaRPr lang="en-US" sz="1100" dirty="0">
              <a:solidFill>
                <a:srgbClr val="313131"/>
              </a:solidFill>
            </a:endParaRPr>
          </a:p>
          <a:p>
            <a:pPr marL="171450" indent="-171450">
              <a:spcBef>
                <a:spcPts val="600"/>
              </a:spcBef>
              <a:buSzPct val="100000"/>
              <a:buFont typeface="Arial" panose="020B0604020202020204" pitchFamily="34" charset="0"/>
              <a:buChar char="•"/>
            </a:pPr>
            <a:r>
              <a:rPr lang="en-US" sz="1100" b="1" dirty="0">
                <a:solidFill>
                  <a:srgbClr val="313131"/>
                </a:solidFill>
              </a:rPr>
              <a:t>Post</a:t>
            </a:r>
            <a:r>
              <a:rPr lang="en-US" sz="1100" dirty="0">
                <a:solidFill>
                  <a:srgbClr val="313131"/>
                </a:solidFill>
              </a:rPr>
              <a:t> – add new data</a:t>
            </a:r>
          </a:p>
          <a:p>
            <a:pPr marL="171450" indent="-171450">
              <a:spcBef>
                <a:spcPts val="600"/>
              </a:spcBef>
              <a:buSzPct val="100000"/>
              <a:buFont typeface="Arial" panose="020B0604020202020204" pitchFamily="34" charset="0"/>
              <a:buChar char="•"/>
            </a:pPr>
            <a:r>
              <a:rPr lang="en-US" sz="1100" b="1" dirty="0">
                <a:solidFill>
                  <a:srgbClr val="313131"/>
                </a:solidFill>
              </a:rPr>
              <a:t>Put </a:t>
            </a:r>
            <a:r>
              <a:rPr lang="en-US" sz="1100" dirty="0">
                <a:solidFill>
                  <a:srgbClr val="313131"/>
                </a:solidFill>
              </a:rPr>
              <a:t>– replace existing data</a:t>
            </a:r>
          </a:p>
          <a:p>
            <a:pPr marL="171450" indent="-171450">
              <a:spcBef>
                <a:spcPts val="600"/>
              </a:spcBef>
              <a:buSzPct val="100000"/>
              <a:buFont typeface="Arial" panose="020B0604020202020204" pitchFamily="34" charset="0"/>
              <a:buChar char="•"/>
            </a:pPr>
            <a:r>
              <a:rPr lang="en-US" sz="1100" b="1" dirty="0">
                <a:solidFill>
                  <a:srgbClr val="313131"/>
                </a:solidFill>
              </a:rPr>
              <a:t>Patch</a:t>
            </a:r>
            <a:r>
              <a:rPr lang="en-US" sz="1100" dirty="0">
                <a:solidFill>
                  <a:srgbClr val="313131"/>
                </a:solidFill>
              </a:rPr>
              <a:t> - Update some existing data fields</a:t>
            </a:r>
          </a:p>
          <a:p>
            <a:pPr marL="171450" indent="-171450">
              <a:spcBef>
                <a:spcPts val="600"/>
              </a:spcBef>
              <a:buSzPct val="100000"/>
              <a:buFont typeface="Arial" panose="020B0604020202020204" pitchFamily="34" charset="0"/>
              <a:buChar char="•"/>
            </a:pPr>
            <a:r>
              <a:rPr lang="en-US" sz="1100" b="1" dirty="0">
                <a:solidFill>
                  <a:srgbClr val="313131"/>
                </a:solidFill>
              </a:rPr>
              <a:t>Delete</a:t>
            </a:r>
            <a:r>
              <a:rPr lang="en-US" sz="1100" dirty="0">
                <a:solidFill>
                  <a:srgbClr val="313131"/>
                </a:solidFill>
              </a:rPr>
              <a:t> - delete existing data</a:t>
            </a:r>
          </a:p>
          <a:p>
            <a:pPr>
              <a:spcBef>
                <a:spcPts val="600"/>
              </a:spcBef>
              <a:buSzPct val="100000"/>
            </a:pPr>
            <a:endParaRPr lang="en-US" sz="1100" dirty="0">
              <a:solidFill>
                <a:srgbClr val="313131"/>
              </a:solidFill>
            </a:endParaRPr>
          </a:p>
          <a:p>
            <a:pPr>
              <a:spcBef>
                <a:spcPts val="600"/>
              </a:spcBef>
              <a:buSzPct val="100000"/>
            </a:pPr>
            <a:r>
              <a:rPr lang="en-US" sz="1100" b="1" dirty="0">
                <a:solidFill>
                  <a:srgbClr val="313131"/>
                </a:solidFill>
              </a:rPr>
              <a:t>Note: PUT Request (Update) </a:t>
            </a:r>
            <a:r>
              <a:rPr lang="en-US" sz="1100" dirty="0">
                <a:solidFill>
                  <a:srgbClr val="313131"/>
                </a:solidFill>
              </a:rPr>
              <a:t>is a resource modification method where the client sends all the data that make up the resource, which in turn updates the entire resource. While , </a:t>
            </a:r>
            <a:r>
              <a:rPr lang="en-US" sz="1100" b="1" dirty="0">
                <a:solidFill>
                  <a:srgbClr val="313131"/>
                </a:solidFill>
              </a:rPr>
              <a:t>PATCH</a:t>
            </a:r>
            <a:r>
              <a:rPr lang="en-US" sz="1100" dirty="0">
                <a:solidFill>
                  <a:srgbClr val="313131"/>
                </a:solidFill>
              </a:rPr>
              <a:t> does a partial update, for example. Fields that need to be updated by the customer, only this field is updated without modifying the other field.</a:t>
            </a:r>
          </a:p>
          <a:p>
            <a:pPr>
              <a:spcBef>
                <a:spcPts val="600"/>
              </a:spcBef>
              <a:buSzPct val="100000"/>
            </a:pPr>
            <a:endParaRPr lang="en-US" sz="1100" dirty="0">
              <a:solidFill>
                <a:srgbClr val="313131"/>
              </a:solidFill>
            </a:endParaRPr>
          </a:p>
          <a:p>
            <a:pPr>
              <a:spcBef>
                <a:spcPts val="600"/>
              </a:spcBef>
              <a:buSzPct val="100000"/>
            </a:pPr>
            <a:r>
              <a:rPr lang="en-US" sz="1100" b="1" dirty="0">
                <a:solidFill>
                  <a:srgbClr val="313131"/>
                </a:solidFill>
              </a:rPr>
              <a:t>Example:</a:t>
            </a:r>
          </a:p>
          <a:p>
            <a:pPr>
              <a:spcBef>
                <a:spcPts val="600"/>
              </a:spcBef>
              <a:buSzPct val="100000"/>
            </a:pPr>
            <a:r>
              <a:rPr lang="en-US" sz="1100" dirty="0">
                <a:solidFill>
                  <a:srgbClr val="313131"/>
                </a:solidFill>
              </a:rPr>
              <a:t>If you’re working with an API for a TO DO list application, you might use a GET method to retrieve the current list of task, a </a:t>
            </a:r>
            <a:r>
              <a:rPr lang="en-US" sz="1100" b="1" dirty="0">
                <a:solidFill>
                  <a:srgbClr val="313131"/>
                </a:solidFill>
              </a:rPr>
              <a:t>Post </a:t>
            </a:r>
            <a:r>
              <a:rPr lang="en-US" sz="1100" dirty="0">
                <a:solidFill>
                  <a:srgbClr val="313131"/>
                </a:solidFill>
              </a:rPr>
              <a:t>method to create a new task, and </a:t>
            </a:r>
            <a:r>
              <a:rPr lang="en-US" sz="1100" b="1" dirty="0">
                <a:solidFill>
                  <a:srgbClr val="313131"/>
                </a:solidFill>
              </a:rPr>
              <a:t>PUT </a:t>
            </a:r>
            <a:r>
              <a:rPr lang="en-US" sz="1100" dirty="0">
                <a:solidFill>
                  <a:srgbClr val="313131"/>
                </a:solidFill>
              </a:rPr>
              <a:t>or</a:t>
            </a:r>
            <a:r>
              <a:rPr lang="en-US" sz="1100" b="1" dirty="0">
                <a:solidFill>
                  <a:srgbClr val="313131"/>
                </a:solidFill>
              </a:rPr>
              <a:t> PATCH </a:t>
            </a:r>
            <a:r>
              <a:rPr lang="en-US" sz="1100" dirty="0">
                <a:solidFill>
                  <a:srgbClr val="313131"/>
                </a:solidFill>
              </a:rPr>
              <a:t>method</a:t>
            </a:r>
            <a:r>
              <a:rPr lang="en-US" sz="1100" b="1" dirty="0">
                <a:solidFill>
                  <a:srgbClr val="313131"/>
                </a:solidFill>
              </a:rPr>
              <a:t> </a:t>
            </a:r>
            <a:r>
              <a:rPr lang="en-US" sz="1100" dirty="0">
                <a:solidFill>
                  <a:srgbClr val="313131"/>
                </a:solidFill>
              </a:rPr>
              <a:t>to edit an existing task.</a:t>
            </a:r>
          </a:p>
          <a:p>
            <a:pPr>
              <a:spcBef>
                <a:spcPts val="600"/>
              </a:spcBef>
              <a:buSzPct val="100000"/>
            </a:pPr>
            <a:r>
              <a:rPr lang="en-US" sz="1100" dirty="0">
                <a:solidFill>
                  <a:srgbClr val="313131"/>
                </a:solidFill>
              </a:rPr>
              <a:t>Postman supports a number of additional request methods by default, and you can use custom methods. Select the method dropdown list, edit the method name text, and save your new method. To delete a method, hover over it in the list and select the trash icon. </a:t>
            </a:r>
          </a:p>
          <a:p>
            <a:pPr marL="171450" indent="-171450">
              <a:spcBef>
                <a:spcPts val="600"/>
              </a:spcBef>
              <a:buSzPct val="100000"/>
              <a:buFont typeface="Arial" panose="020B0604020202020204" pitchFamily="34" charset="0"/>
              <a:buChar char="•"/>
            </a:pPr>
            <a:endParaRPr lang="en-US" sz="1200" b="1" dirty="0">
              <a:solidFill>
                <a:srgbClr val="313131"/>
              </a:solidFill>
            </a:endParaRPr>
          </a:p>
        </p:txBody>
      </p:sp>
      <p:pic>
        <p:nvPicPr>
          <p:cNvPr id="15" name="Picture 14">
            <a:extLst>
              <a:ext uri="{FF2B5EF4-FFF2-40B4-BE49-F238E27FC236}">
                <a16:creationId xmlns:a16="http://schemas.microsoft.com/office/drawing/2014/main" id="{9DDAA955-3B0F-4B07-AA0F-42069010DD59}"/>
              </a:ext>
            </a:extLst>
          </p:cNvPr>
          <p:cNvPicPr>
            <a:picLocks noChangeAspect="1"/>
          </p:cNvPicPr>
          <p:nvPr/>
        </p:nvPicPr>
        <p:blipFill>
          <a:blip r:embed="rId3"/>
          <a:stretch>
            <a:fillRect/>
          </a:stretch>
        </p:blipFill>
        <p:spPr>
          <a:xfrm>
            <a:off x="8671424" y="1347140"/>
            <a:ext cx="2655127" cy="4882912"/>
          </a:xfrm>
          <a:prstGeom prst="rect">
            <a:avLst/>
          </a:prstGeom>
        </p:spPr>
      </p:pic>
    </p:spTree>
    <p:extLst>
      <p:ext uri="{BB962C8B-B14F-4D97-AF65-F5344CB8AC3E}">
        <p14:creationId xmlns:p14="http://schemas.microsoft.com/office/powerpoint/2010/main" val="219255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Sending parameters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677108"/>
          </a:xfrm>
          <a:prstGeom prst="rect">
            <a:avLst/>
          </a:prstGeom>
        </p:spPr>
        <p:txBody>
          <a:bodyPr wrap="square">
            <a:spAutoFit/>
          </a:bodyPr>
          <a:lstStyle/>
          <a:p>
            <a:pPr>
              <a:spcBef>
                <a:spcPts val="600"/>
              </a:spcBef>
              <a:buSzPct val="100000"/>
            </a:pPr>
            <a:r>
              <a:rPr lang="en-US" sz="1100" dirty="0">
                <a:solidFill>
                  <a:srgbClr val="313131"/>
                </a:solidFill>
              </a:rPr>
              <a:t>You can send path and query parameters with your requests using the URL field and the </a:t>
            </a:r>
            <a:r>
              <a:rPr lang="en-US" sz="1100" b="1" dirty="0">
                <a:solidFill>
                  <a:srgbClr val="313131"/>
                </a:solidFill>
              </a:rPr>
              <a:t>Params</a:t>
            </a:r>
            <a:r>
              <a:rPr lang="en-US" sz="1100" dirty="0">
                <a:solidFill>
                  <a:srgbClr val="313131"/>
                </a:solidFill>
              </a:rPr>
              <a:t> tab.</a:t>
            </a:r>
          </a:p>
          <a:p>
            <a:pPr>
              <a:spcBef>
                <a:spcPts val="600"/>
              </a:spcBef>
              <a:buSzPct val="100000"/>
            </a:pPr>
            <a:r>
              <a:rPr lang="en-US" sz="1100" dirty="0">
                <a:solidFill>
                  <a:srgbClr val="313131"/>
                </a:solidFill>
              </a:rPr>
              <a:t>To send a query parameter, add it directly to the URL or open Params and enter the name and value. You can enter your query parameters in either the URL or UI fields and value. You can enter a path parameter, Postman will populate it in the </a:t>
            </a:r>
            <a:r>
              <a:rPr lang="en-US" sz="1100" b="1" dirty="0">
                <a:solidFill>
                  <a:srgbClr val="313131"/>
                </a:solidFill>
              </a:rPr>
              <a:t>Params</a:t>
            </a:r>
            <a:r>
              <a:rPr lang="en-US" sz="1100" dirty="0">
                <a:solidFill>
                  <a:srgbClr val="313131"/>
                </a:solidFill>
              </a:rPr>
              <a:t> tab, where you can also edit it.</a:t>
            </a:r>
          </a:p>
        </p:txBody>
      </p:sp>
      <p:grpSp>
        <p:nvGrpSpPr>
          <p:cNvPr id="2" name="Group 1">
            <a:extLst>
              <a:ext uri="{FF2B5EF4-FFF2-40B4-BE49-F238E27FC236}">
                <a16:creationId xmlns:a16="http://schemas.microsoft.com/office/drawing/2014/main" id="{B55EC18D-BB18-46CA-82F6-7F1D0E9F2089}"/>
              </a:ext>
            </a:extLst>
          </p:cNvPr>
          <p:cNvGrpSpPr/>
          <p:nvPr/>
        </p:nvGrpSpPr>
        <p:grpSpPr>
          <a:xfrm>
            <a:off x="469900" y="2728266"/>
            <a:ext cx="9969500" cy="2473775"/>
            <a:chOff x="469900" y="2719557"/>
            <a:chExt cx="9969500" cy="2473775"/>
          </a:xfrm>
        </p:grpSpPr>
        <p:pic>
          <p:nvPicPr>
            <p:cNvPr id="3" name="Picture 2">
              <a:extLst>
                <a:ext uri="{FF2B5EF4-FFF2-40B4-BE49-F238E27FC236}">
                  <a16:creationId xmlns:a16="http://schemas.microsoft.com/office/drawing/2014/main" id="{D64A907B-4AB9-43DC-98E0-0A0E4C7018A3}"/>
                </a:ext>
              </a:extLst>
            </p:cNvPr>
            <p:cNvPicPr>
              <a:picLocks noChangeAspect="1"/>
            </p:cNvPicPr>
            <p:nvPr/>
          </p:nvPicPr>
          <p:blipFill rotWithShape="1">
            <a:blip r:embed="rId3"/>
            <a:srcRect b="46192"/>
            <a:stretch/>
          </p:blipFill>
          <p:spPr>
            <a:xfrm>
              <a:off x="469900" y="3183032"/>
              <a:ext cx="9969500" cy="2010300"/>
            </a:xfrm>
            <a:prstGeom prst="rect">
              <a:avLst/>
            </a:prstGeom>
          </p:spPr>
        </p:pic>
        <p:sp>
          <p:nvSpPr>
            <p:cNvPr id="12" name="Rectangle 11">
              <a:extLst>
                <a:ext uri="{FF2B5EF4-FFF2-40B4-BE49-F238E27FC236}">
                  <a16:creationId xmlns:a16="http://schemas.microsoft.com/office/drawing/2014/main" id="{CBA61CA1-2BA1-43DE-99A6-673E8B830CB2}"/>
                </a:ext>
              </a:extLst>
            </p:cNvPr>
            <p:cNvSpPr/>
            <p:nvPr/>
          </p:nvSpPr>
          <p:spPr bwMode="gray">
            <a:xfrm>
              <a:off x="469900" y="3438524"/>
              <a:ext cx="2511425" cy="32385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3" name="Straight Connector 12">
              <a:extLst>
                <a:ext uri="{FF2B5EF4-FFF2-40B4-BE49-F238E27FC236}">
                  <a16:creationId xmlns:a16="http://schemas.microsoft.com/office/drawing/2014/main" id="{BB9C5926-6108-4EC7-B987-8CCC5A2C5EFB}"/>
                </a:ext>
              </a:extLst>
            </p:cNvPr>
            <p:cNvCxnSpPr>
              <a:cxnSpLocks/>
            </p:cNvCxnSpPr>
            <p:nvPr/>
          </p:nvCxnSpPr>
          <p:spPr>
            <a:xfrm>
              <a:off x="1658755" y="3597839"/>
              <a:ext cx="741306"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452A92-F970-4401-9D66-46C9BE555967}"/>
                </a:ext>
              </a:extLst>
            </p:cNvPr>
            <p:cNvSpPr/>
            <p:nvPr/>
          </p:nvSpPr>
          <p:spPr bwMode="gray">
            <a:xfrm>
              <a:off x="2400061" y="2719557"/>
              <a:ext cx="2276714" cy="23778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Enter the API you want to execute</a:t>
              </a:r>
              <a:endParaRPr lang="pt-PT" sz="900" dirty="0">
                <a:solidFill>
                  <a:schemeClr val="tx1">
                    <a:lumMod val="50000"/>
                    <a:lumOff val="50000"/>
                  </a:schemeClr>
                </a:solidFill>
              </a:endParaRPr>
            </a:p>
          </p:txBody>
        </p:sp>
        <p:cxnSp>
          <p:nvCxnSpPr>
            <p:cNvPr id="7" name="Connector: Elbow 6">
              <a:extLst>
                <a:ext uri="{FF2B5EF4-FFF2-40B4-BE49-F238E27FC236}">
                  <a16:creationId xmlns:a16="http://schemas.microsoft.com/office/drawing/2014/main" id="{313C4D23-EDD6-43BC-A348-E9F5EBEDC74C}"/>
                </a:ext>
              </a:extLst>
            </p:cNvPr>
            <p:cNvCxnSpPr>
              <a:stCxn id="12" idx="0"/>
            </p:cNvCxnSpPr>
            <p:nvPr/>
          </p:nvCxnSpPr>
          <p:spPr>
            <a:xfrm rot="5400000" flipH="1" flipV="1">
              <a:off x="1796257" y="2767806"/>
              <a:ext cx="600074" cy="741362"/>
            </a:xfrm>
            <a:prstGeom prst="bentConnector2">
              <a:avLst/>
            </a:prstGeom>
            <a:ln>
              <a:solidFill>
                <a:srgbClr val="BCBCBC"/>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585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Authorization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1846659"/>
          </a:xfrm>
          <a:prstGeom prst="rect">
            <a:avLst/>
          </a:prstGeom>
        </p:spPr>
        <p:txBody>
          <a:bodyPr wrap="square">
            <a:spAutoFit/>
          </a:bodyPr>
          <a:lstStyle/>
          <a:p>
            <a:pPr>
              <a:spcBef>
                <a:spcPts val="600"/>
              </a:spcBef>
              <a:buSzPct val="100000"/>
            </a:pPr>
            <a:r>
              <a:rPr lang="en-US" sz="1100" dirty="0">
                <a:solidFill>
                  <a:srgbClr val="313131"/>
                </a:solidFill>
              </a:rPr>
              <a:t>APIs use authorization to ensure that client requests access data securely. This can involve authenticating the sender of a request and verifying that they have permission to access or manipulate the relevant data. If you're building an API, you can choose from a variety of auth models. If you're integrating a third-party API, the required authorization will be specified by the API provider.</a:t>
            </a:r>
          </a:p>
          <a:p>
            <a:pPr>
              <a:spcBef>
                <a:spcPts val="600"/>
              </a:spcBef>
              <a:buSzPct val="100000"/>
            </a:pPr>
            <a:r>
              <a:rPr lang="en-US" sz="1100" dirty="0">
                <a:solidFill>
                  <a:srgbClr val="313131"/>
                </a:solidFill>
              </a:rPr>
              <a:t>You can pass auth details along with any request you send in Postman. Auth data can be included in the header, body, or as parameters to a request. If you enter your auth details in the Authorization tab, Postman will automatically populate the relevant parts of the request for your chosen auth type. You can use variables and collections to define authorization details more safely and efficiently, enabling you to reuse the same information in multiple places.</a:t>
            </a:r>
          </a:p>
          <a:p>
            <a:pPr>
              <a:spcBef>
                <a:spcPts val="600"/>
              </a:spcBef>
              <a:buSzPct val="100000"/>
            </a:pPr>
            <a:r>
              <a:rPr lang="en-US" sz="1100" dirty="0">
                <a:solidFill>
                  <a:srgbClr val="313131"/>
                </a:solidFill>
              </a:rPr>
              <a:t>Select a type from the </a:t>
            </a:r>
            <a:r>
              <a:rPr lang="en-US" sz="1100" b="1" dirty="0">
                <a:solidFill>
                  <a:srgbClr val="313131"/>
                </a:solidFill>
              </a:rPr>
              <a:t>Type</a:t>
            </a:r>
            <a:r>
              <a:rPr lang="en-US" sz="1100" dirty="0">
                <a:solidFill>
                  <a:srgbClr val="313131"/>
                </a:solidFill>
              </a:rPr>
              <a:t> dropdown list on the </a:t>
            </a:r>
            <a:r>
              <a:rPr lang="en-US" sz="1100" b="1" dirty="0">
                <a:solidFill>
                  <a:srgbClr val="313131"/>
                </a:solidFill>
              </a:rPr>
              <a:t>Authorization</a:t>
            </a:r>
            <a:r>
              <a:rPr lang="en-US" sz="1100" dirty="0">
                <a:solidFill>
                  <a:srgbClr val="313131"/>
                </a:solidFill>
              </a:rPr>
              <a:t> tab. You can choose an authorization type on requests, collections, or folders.</a:t>
            </a:r>
          </a:p>
          <a:p>
            <a:pPr>
              <a:spcBef>
                <a:spcPts val="600"/>
              </a:spcBef>
              <a:buSzPct val="100000"/>
            </a:pPr>
            <a:r>
              <a:rPr lang="en-US" sz="1100" b="1" dirty="0">
                <a:solidFill>
                  <a:srgbClr val="313131"/>
                </a:solidFill>
              </a:rPr>
              <a:t>Note: </a:t>
            </a:r>
            <a:r>
              <a:rPr lang="en-US" sz="1100" dirty="0">
                <a:solidFill>
                  <a:srgbClr val="313131"/>
                </a:solidFill>
              </a:rPr>
              <a:t>The types of authorization most used in a project context are: </a:t>
            </a:r>
            <a:r>
              <a:rPr lang="en-US" sz="1100" b="1" dirty="0">
                <a:solidFill>
                  <a:srgbClr val="313131"/>
                </a:solidFill>
              </a:rPr>
              <a:t>Basic Auth </a:t>
            </a:r>
            <a:r>
              <a:rPr lang="en-US" sz="1100" dirty="0">
                <a:solidFill>
                  <a:srgbClr val="313131"/>
                </a:solidFill>
              </a:rPr>
              <a:t>and </a:t>
            </a:r>
            <a:r>
              <a:rPr lang="en-US" sz="1100" b="1" dirty="0">
                <a:solidFill>
                  <a:srgbClr val="313131"/>
                </a:solidFill>
              </a:rPr>
              <a:t>API Key</a:t>
            </a:r>
            <a:r>
              <a:rPr lang="en-US" sz="1100" dirty="0">
                <a:solidFill>
                  <a:srgbClr val="313131"/>
                </a:solidFill>
              </a:rPr>
              <a:t>.</a:t>
            </a:r>
          </a:p>
        </p:txBody>
      </p:sp>
      <p:pic>
        <p:nvPicPr>
          <p:cNvPr id="5" name="Picture 4">
            <a:extLst>
              <a:ext uri="{FF2B5EF4-FFF2-40B4-BE49-F238E27FC236}">
                <a16:creationId xmlns:a16="http://schemas.microsoft.com/office/drawing/2014/main" id="{BC861DA8-3A72-49F1-9386-0A94C7DCE5C1}"/>
              </a:ext>
            </a:extLst>
          </p:cNvPr>
          <p:cNvPicPr>
            <a:picLocks noChangeAspect="1"/>
          </p:cNvPicPr>
          <p:nvPr/>
        </p:nvPicPr>
        <p:blipFill rotWithShape="1">
          <a:blip r:embed="rId3"/>
          <a:srcRect l="17481" t="650"/>
          <a:stretch/>
        </p:blipFill>
        <p:spPr>
          <a:xfrm>
            <a:off x="1602378" y="3324698"/>
            <a:ext cx="2169250" cy="3335710"/>
          </a:xfrm>
          <a:prstGeom prst="rect">
            <a:avLst/>
          </a:prstGeom>
        </p:spPr>
      </p:pic>
      <p:sp>
        <p:nvSpPr>
          <p:cNvPr id="28" name="Rectangle 27">
            <a:extLst>
              <a:ext uri="{FF2B5EF4-FFF2-40B4-BE49-F238E27FC236}">
                <a16:creationId xmlns:a16="http://schemas.microsoft.com/office/drawing/2014/main" id="{7DFE7BA2-BE08-455A-82A1-B03EDA42D1F4}"/>
              </a:ext>
            </a:extLst>
          </p:cNvPr>
          <p:cNvSpPr/>
          <p:nvPr/>
        </p:nvSpPr>
        <p:spPr bwMode="gray">
          <a:xfrm>
            <a:off x="2464527" y="3642324"/>
            <a:ext cx="1307102" cy="305931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0" name="Rectangle 29">
            <a:extLst>
              <a:ext uri="{FF2B5EF4-FFF2-40B4-BE49-F238E27FC236}">
                <a16:creationId xmlns:a16="http://schemas.microsoft.com/office/drawing/2014/main" id="{2D5F3FAE-9B35-4ECD-8D16-7A5D91381B99}"/>
              </a:ext>
            </a:extLst>
          </p:cNvPr>
          <p:cNvSpPr/>
          <p:nvPr/>
        </p:nvSpPr>
        <p:spPr bwMode="gray">
          <a:xfrm>
            <a:off x="4135381" y="3986864"/>
            <a:ext cx="1638402" cy="23778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Types of Authorization</a:t>
            </a:r>
            <a:endParaRPr lang="pt-PT" sz="900" dirty="0">
              <a:solidFill>
                <a:schemeClr val="tx1">
                  <a:lumMod val="50000"/>
                  <a:lumOff val="50000"/>
                </a:schemeClr>
              </a:solidFill>
            </a:endParaRPr>
          </a:p>
        </p:txBody>
      </p:sp>
      <p:cxnSp>
        <p:nvCxnSpPr>
          <p:cNvPr id="33" name="Straight Connector 32">
            <a:extLst>
              <a:ext uri="{FF2B5EF4-FFF2-40B4-BE49-F238E27FC236}">
                <a16:creationId xmlns:a16="http://schemas.microsoft.com/office/drawing/2014/main" id="{A485C1C9-B82E-47F8-8271-11D0B849EDA5}"/>
              </a:ext>
            </a:extLst>
          </p:cNvPr>
          <p:cNvCxnSpPr>
            <a:cxnSpLocks/>
          </p:cNvCxnSpPr>
          <p:nvPr/>
        </p:nvCxnSpPr>
        <p:spPr>
          <a:xfrm>
            <a:off x="3771628" y="4105757"/>
            <a:ext cx="36375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50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Authorization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754053"/>
          </a:xfrm>
          <a:prstGeom prst="rect">
            <a:avLst/>
          </a:prstGeom>
        </p:spPr>
        <p:txBody>
          <a:bodyPr wrap="square">
            <a:spAutoFit/>
          </a:bodyPr>
          <a:lstStyle/>
          <a:p>
            <a:pPr>
              <a:spcBef>
                <a:spcPts val="600"/>
              </a:spcBef>
              <a:buSzPct val="100000"/>
            </a:pPr>
            <a:r>
              <a:rPr lang="en-US" sz="1100" dirty="0">
                <a:solidFill>
                  <a:srgbClr val="313131"/>
                </a:solidFill>
              </a:rPr>
              <a:t>In the request </a:t>
            </a:r>
            <a:r>
              <a:rPr lang="en-US" sz="1100" b="1" dirty="0">
                <a:solidFill>
                  <a:srgbClr val="313131"/>
                </a:solidFill>
              </a:rPr>
              <a:t>Authorization</a:t>
            </a:r>
            <a:r>
              <a:rPr lang="en-US" sz="1100" dirty="0">
                <a:solidFill>
                  <a:srgbClr val="313131"/>
                </a:solidFill>
              </a:rPr>
              <a:t> tab, select </a:t>
            </a:r>
            <a:r>
              <a:rPr lang="en-US" sz="1100" b="1" dirty="0">
                <a:solidFill>
                  <a:srgbClr val="313131"/>
                </a:solidFill>
              </a:rPr>
              <a:t>Basic Auth </a:t>
            </a:r>
            <a:r>
              <a:rPr lang="en-US" sz="1100" dirty="0">
                <a:solidFill>
                  <a:srgbClr val="313131"/>
                </a:solidFill>
              </a:rPr>
              <a:t>from the </a:t>
            </a:r>
            <a:r>
              <a:rPr lang="en-US" sz="1100" b="1" dirty="0">
                <a:solidFill>
                  <a:srgbClr val="313131"/>
                </a:solidFill>
              </a:rPr>
              <a:t>Type</a:t>
            </a:r>
            <a:r>
              <a:rPr lang="en-US" sz="1100" dirty="0">
                <a:solidFill>
                  <a:srgbClr val="313131"/>
                </a:solidFill>
              </a:rPr>
              <a:t> dropdown list.</a:t>
            </a:r>
          </a:p>
          <a:p>
            <a:pPr>
              <a:spcBef>
                <a:spcPts val="600"/>
              </a:spcBef>
              <a:buSzPct val="100000"/>
            </a:pPr>
            <a:r>
              <a:rPr lang="en-US" sz="1100" dirty="0">
                <a:solidFill>
                  <a:srgbClr val="313131"/>
                </a:solidFill>
              </a:rPr>
              <a:t>Basic authentication involves sending a verified username and password with your request. </a:t>
            </a:r>
          </a:p>
          <a:p>
            <a:pPr>
              <a:spcBef>
                <a:spcPts val="600"/>
              </a:spcBef>
              <a:buSzPct val="100000"/>
            </a:pPr>
            <a:r>
              <a:rPr lang="en-US" sz="1100" b="1" dirty="0">
                <a:solidFill>
                  <a:srgbClr val="313131"/>
                </a:solidFill>
              </a:rPr>
              <a:t>Note: </a:t>
            </a:r>
            <a:r>
              <a:rPr lang="en-US" sz="1100" dirty="0">
                <a:solidFill>
                  <a:srgbClr val="313131"/>
                </a:solidFill>
              </a:rPr>
              <a:t>After successfully entering the credentials, a green light will automatically appear.</a:t>
            </a:r>
          </a:p>
        </p:txBody>
      </p:sp>
      <p:grpSp>
        <p:nvGrpSpPr>
          <p:cNvPr id="2" name="Group 1">
            <a:extLst>
              <a:ext uri="{FF2B5EF4-FFF2-40B4-BE49-F238E27FC236}">
                <a16:creationId xmlns:a16="http://schemas.microsoft.com/office/drawing/2014/main" id="{DF048DBD-267C-447D-86CB-559EE1712D8F}"/>
              </a:ext>
            </a:extLst>
          </p:cNvPr>
          <p:cNvGrpSpPr/>
          <p:nvPr/>
        </p:nvGrpSpPr>
        <p:grpSpPr>
          <a:xfrm>
            <a:off x="741681" y="2684155"/>
            <a:ext cx="10708638" cy="3437157"/>
            <a:chOff x="741681" y="2759181"/>
            <a:chExt cx="10708638" cy="3437157"/>
          </a:xfrm>
        </p:grpSpPr>
        <p:grpSp>
          <p:nvGrpSpPr>
            <p:cNvPr id="43" name="Group 42">
              <a:extLst>
                <a:ext uri="{FF2B5EF4-FFF2-40B4-BE49-F238E27FC236}">
                  <a16:creationId xmlns:a16="http://schemas.microsoft.com/office/drawing/2014/main" id="{32EA735C-F367-4F4A-B663-CEB5015E08AC}"/>
                </a:ext>
              </a:extLst>
            </p:cNvPr>
            <p:cNvGrpSpPr/>
            <p:nvPr/>
          </p:nvGrpSpPr>
          <p:grpSpPr>
            <a:xfrm>
              <a:off x="741681" y="2759181"/>
              <a:ext cx="10708638" cy="3379702"/>
              <a:chOff x="741681" y="2370002"/>
              <a:chExt cx="10708638" cy="3379702"/>
            </a:xfrm>
          </p:grpSpPr>
          <p:grpSp>
            <p:nvGrpSpPr>
              <p:cNvPr id="25" name="Group 24">
                <a:extLst>
                  <a:ext uri="{FF2B5EF4-FFF2-40B4-BE49-F238E27FC236}">
                    <a16:creationId xmlns:a16="http://schemas.microsoft.com/office/drawing/2014/main" id="{C2F4D12D-1391-4D89-A481-F0438356F7AF}"/>
                  </a:ext>
                </a:extLst>
              </p:cNvPr>
              <p:cNvGrpSpPr/>
              <p:nvPr/>
            </p:nvGrpSpPr>
            <p:grpSpPr>
              <a:xfrm>
                <a:off x="1970884" y="2370002"/>
                <a:ext cx="9479435" cy="3379702"/>
                <a:chOff x="820264" y="2442806"/>
                <a:chExt cx="9479435" cy="3379702"/>
              </a:xfrm>
            </p:grpSpPr>
            <p:sp>
              <p:nvSpPr>
                <p:cNvPr id="12" name="Rectangle 11">
                  <a:extLst>
                    <a:ext uri="{FF2B5EF4-FFF2-40B4-BE49-F238E27FC236}">
                      <a16:creationId xmlns:a16="http://schemas.microsoft.com/office/drawing/2014/main" id="{DEDD1248-1316-4030-94B2-46374529B2DB}"/>
                    </a:ext>
                  </a:extLst>
                </p:cNvPr>
                <p:cNvSpPr/>
                <p:nvPr/>
              </p:nvSpPr>
              <p:spPr bwMode="gray">
                <a:xfrm>
                  <a:off x="5010245" y="3824324"/>
                  <a:ext cx="2241455" cy="95087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3" name="Rectangle 12">
                  <a:extLst>
                    <a:ext uri="{FF2B5EF4-FFF2-40B4-BE49-F238E27FC236}">
                      <a16:creationId xmlns:a16="http://schemas.microsoft.com/office/drawing/2014/main" id="{65CF4B61-8C7E-4591-A423-4D204AFD19F4}"/>
                    </a:ext>
                  </a:extLst>
                </p:cNvPr>
                <p:cNvSpPr/>
                <p:nvPr/>
              </p:nvSpPr>
              <p:spPr bwMode="gray">
                <a:xfrm>
                  <a:off x="4379400" y="5452309"/>
                  <a:ext cx="350314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Note: </a:t>
                  </a:r>
                  <a:r>
                    <a:rPr lang="en-US" sz="900" dirty="0">
                      <a:solidFill>
                        <a:schemeClr val="tx1">
                          <a:lumMod val="50000"/>
                          <a:lumOff val="50000"/>
                        </a:schemeClr>
                      </a:solidFill>
                    </a:rPr>
                    <a:t>The username and password are the same as in the sandbox</a:t>
                  </a:r>
                  <a:endParaRPr lang="pt-PT" sz="900" dirty="0">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1976CBF9-3DAC-4FAF-BBF3-DF89F65298FF}"/>
                    </a:ext>
                  </a:extLst>
                </p:cNvPr>
                <p:cNvCxnSpPr>
                  <a:cxnSpLocks/>
                </p:cNvCxnSpPr>
                <p:nvPr/>
              </p:nvCxnSpPr>
              <p:spPr>
                <a:xfrm flipV="1">
                  <a:off x="6224728" y="4775199"/>
                  <a:ext cx="0" cy="43064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C0DD4E5-838E-4771-8E0F-466AB156053C}"/>
                    </a:ext>
                  </a:extLst>
                </p:cNvPr>
                <p:cNvGrpSpPr/>
                <p:nvPr/>
              </p:nvGrpSpPr>
              <p:grpSpPr>
                <a:xfrm>
                  <a:off x="820264" y="2442806"/>
                  <a:ext cx="9479435" cy="2763036"/>
                  <a:chOff x="820264" y="2442807"/>
                  <a:chExt cx="9479435" cy="2763036"/>
                </a:xfrm>
              </p:grpSpPr>
              <p:pic>
                <p:nvPicPr>
                  <p:cNvPr id="4" name="Picture 3">
                    <a:extLst>
                      <a:ext uri="{FF2B5EF4-FFF2-40B4-BE49-F238E27FC236}">
                        <a16:creationId xmlns:a16="http://schemas.microsoft.com/office/drawing/2014/main" id="{56684A29-C609-4507-AA74-41174761C58D}"/>
                      </a:ext>
                    </a:extLst>
                  </p:cNvPr>
                  <p:cNvPicPr>
                    <a:picLocks noChangeAspect="1"/>
                  </p:cNvPicPr>
                  <p:nvPr/>
                </p:nvPicPr>
                <p:blipFill>
                  <a:blip r:embed="rId3"/>
                  <a:stretch>
                    <a:fillRect/>
                  </a:stretch>
                </p:blipFill>
                <p:spPr>
                  <a:xfrm>
                    <a:off x="820264" y="2442807"/>
                    <a:ext cx="9479435" cy="2763036"/>
                  </a:xfrm>
                  <a:prstGeom prst="rect">
                    <a:avLst/>
                  </a:prstGeom>
                </p:spPr>
              </p:pic>
              <p:sp>
                <p:nvSpPr>
                  <p:cNvPr id="15" name="Rectangle 14">
                    <a:extLst>
                      <a:ext uri="{FF2B5EF4-FFF2-40B4-BE49-F238E27FC236}">
                        <a16:creationId xmlns:a16="http://schemas.microsoft.com/office/drawing/2014/main" id="{95E62D50-28A2-4F7F-8174-A5BFB426C51A}"/>
                      </a:ext>
                    </a:extLst>
                  </p:cNvPr>
                  <p:cNvSpPr/>
                  <p:nvPr/>
                </p:nvSpPr>
                <p:spPr bwMode="gray">
                  <a:xfrm>
                    <a:off x="5222856" y="3948768"/>
                    <a:ext cx="674250" cy="118135"/>
                  </a:xfrm>
                  <a:prstGeom prst="rect">
                    <a:avLst/>
                  </a:prstGeom>
                  <a:solidFill>
                    <a:srgbClr val="F9F9F9"/>
                  </a:solidFill>
                  <a:ln w="19050" algn="ctr">
                    <a:noFill/>
                    <a:miter lim="800000"/>
                    <a:headEnd/>
                    <a:tailEnd/>
                  </a:ln>
                </p:spPr>
                <p:txBody>
                  <a:bodyPr wrap="square" lIns="88900" tIns="88900" rIns="88900" bIns="88900" rtlCol="0" anchor="ctr"/>
                  <a:lstStyle/>
                  <a:p>
                    <a:pPr>
                      <a:lnSpc>
                        <a:spcPct val="106000"/>
                      </a:lnSpc>
                    </a:pPr>
                    <a:endParaRPr lang="pt-PT" sz="900" dirty="0">
                      <a:solidFill>
                        <a:schemeClr val="tx1">
                          <a:lumMod val="50000"/>
                          <a:lumOff val="50000"/>
                        </a:schemeClr>
                      </a:solidFill>
                    </a:endParaRPr>
                  </a:p>
                </p:txBody>
              </p:sp>
              <p:sp>
                <p:nvSpPr>
                  <p:cNvPr id="18" name="Rectangle 17">
                    <a:extLst>
                      <a:ext uri="{FF2B5EF4-FFF2-40B4-BE49-F238E27FC236}">
                        <a16:creationId xmlns:a16="http://schemas.microsoft.com/office/drawing/2014/main" id="{1E3A331C-F6E1-4BFD-9903-D78E6EA07178}"/>
                      </a:ext>
                    </a:extLst>
                  </p:cNvPr>
                  <p:cNvSpPr/>
                  <p:nvPr/>
                </p:nvSpPr>
                <p:spPr bwMode="gray">
                  <a:xfrm>
                    <a:off x="5222856" y="4240693"/>
                    <a:ext cx="674250" cy="118135"/>
                  </a:xfrm>
                  <a:prstGeom prst="rect">
                    <a:avLst/>
                  </a:prstGeom>
                  <a:solidFill>
                    <a:srgbClr val="F9F9F9"/>
                  </a:solidFill>
                  <a:ln w="19050" algn="ctr">
                    <a:noFill/>
                    <a:miter lim="800000"/>
                    <a:headEnd/>
                    <a:tailEnd/>
                  </a:ln>
                </p:spPr>
                <p:txBody>
                  <a:bodyPr wrap="square" lIns="88900" tIns="88900" rIns="88900" bIns="88900" rtlCol="0" anchor="ctr"/>
                  <a:lstStyle/>
                  <a:p>
                    <a:pPr>
                      <a:lnSpc>
                        <a:spcPct val="106000"/>
                      </a:lnSpc>
                    </a:pPr>
                    <a:endParaRPr lang="pt-PT" sz="900" dirty="0">
                      <a:solidFill>
                        <a:schemeClr val="tx1">
                          <a:lumMod val="50000"/>
                          <a:lumOff val="50000"/>
                        </a:schemeClr>
                      </a:solidFill>
                    </a:endParaRPr>
                  </a:p>
                </p:txBody>
              </p:sp>
            </p:grpSp>
            <p:cxnSp>
              <p:nvCxnSpPr>
                <p:cNvPr id="21" name="Straight Connector 20">
                  <a:extLst>
                    <a:ext uri="{FF2B5EF4-FFF2-40B4-BE49-F238E27FC236}">
                      <a16:creationId xmlns:a16="http://schemas.microsoft.com/office/drawing/2014/main" id="{291B21E7-E53F-4F1E-B594-DCDFD2FC9C34}"/>
                    </a:ext>
                  </a:extLst>
                </p:cNvPr>
                <p:cNvCxnSpPr>
                  <a:cxnSpLocks/>
                </p:cNvCxnSpPr>
                <p:nvPr/>
              </p:nvCxnSpPr>
              <p:spPr>
                <a:xfrm flipV="1">
                  <a:off x="5222856" y="4734159"/>
                  <a:ext cx="0" cy="71815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24F56BE-BEDE-4D50-8134-2E94A4B8EE61}"/>
                    </a:ext>
                  </a:extLst>
                </p:cNvPr>
                <p:cNvSpPr/>
                <p:nvPr/>
              </p:nvSpPr>
              <p:spPr bwMode="gray">
                <a:xfrm>
                  <a:off x="3297749" y="3783285"/>
                  <a:ext cx="3953951" cy="95087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26" name="Rectangle 25">
                <a:extLst>
                  <a:ext uri="{FF2B5EF4-FFF2-40B4-BE49-F238E27FC236}">
                    <a16:creationId xmlns:a16="http://schemas.microsoft.com/office/drawing/2014/main" id="{2B1F1224-0D19-433B-B4E6-A8144E4AA543}"/>
                  </a:ext>
                </a:extLst>
              </p:cNvPr>
              <p:cNvSpPr/>
              <p:nvPr/>
            </p:nvSpPr>
            <p:spPr bwMode="gray">
              <a:xfrm>
                <a:off x="2400061" y="2973337"/>
                <a:ext cx="647939" cy="34136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7" name="Straight Connector 26">
                <a:extLst>
                  <a:ext uri="{FF2B5EF4-FFF2-40B4-BE49-F238E27FC236}">
                    <a16:creationId xmlns:a16="http://schemas.microsoft.com/office/drawing/2014/main" id="{02E67D08-9177-4EEC-BED0-02DFC1AA4140}"/>
                  </a:ext>
                </a:extLst>
              </p:cNvPr>
              <p:cNvCxnSpPr>
                <a:cxnSpLocks/>
              </p:cNvCxnSpPr>
              <p:nvPr/>
            </p:nvCxnSpPr>
            <p:spPr>
              <a:xfrm>
                <a:off x="1658755" y="3208660"/>
                <a:ext cx="741306"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5192D60-20E5-4C6B-9988-E7B125E60B56}"/>
                  </a:ext>
                </a:extLst>
              </p:cNvPr>
              <p:cNvSpPr/>
              <p:nvPr/>
            </p:nvSpPr>
            <p:spPr bwMode="gray">
              <a:xfrm>
                <a:off x="741681" y="3089767"/>
                <a:ext cx="1120728" cy="237786"/>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pt-PT" sz="900" dirty="0">
                    <a:solidFill>
                      <a:schemeClr val="tx1">
                        <a:lumMod val="50000"/>
                        <a:lumOff val="50000"/>
                      </a:schemeClr>
                    </a:solidFill>
                  </a:rPr>
                  <a:t>Is connected</a:t>
                </a:r>
              </a:p>
            </p:txBody>
          </p:sp>
        </p:grpSp>
        <p:cxnSp>
          <p:nvCxnSpPr>
            <p:cNvPr id="44" name="Straight Connector 43">
              <a:extLst>
                <a:ext uri="{FF2B5EF4-FFF2-40B4-BE49-F238E27FC236}">
                  <a16:creationId xmlns:a16="http://schemas.microsoft.com/office/drawing/2014/main" id="{71175FFF-70F8-4B8C-9E9E-E1D5DF809445}"/>
                </a:ext>
              </a:extLst>
            </p:cNvPr>
            <p:cNvCxnSpPr>
              <a:cxnSpLocks/>
            </p:cNvCxnSpPr>
            <p:nvPr/>
          </p:nvCxnSpPr>
          <p:spPr>
            <a:xfrm flipV="1">
              <a:off x="3811364" y="3970020"/>
              <a:ext cx="0" cy="185611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0552839-141F-4C47-878B-E3758B2156EB}"/>
                </a:ext>
              </a:extLst>
            </p:cNvPr>
            <p:cNvSpPr/>
            <p:nvPr/>
          </p:nvSpPr>
          <p:spPr bwMode="gray">
            <a:xfrm>
              <a:off x="3208613" y="3703879"/>
              <a:ext cx="1165268" cy="26614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8" name="Rectangle 47">
              <a:extLst>
                <a:ext uri="{FF2B5EF4-FFF2-40B4-BE49-F238E27FC236}">
                  <a16:creationId xmlns:a16="http://schemas.microsoft.com/office/drawing/2014/main" id="{DE181D65-F5D0-44C0-B2B2-648FB7BB4265}"/>
                </a:ext>
              </a:extLst>
            </p:cNvPr>
            <p:cNvSpPr/>
            <p:nvPr/>
          </p:nvSpPr>
          <p:spPr bwMode="gray">
            <a:xfrm>
              <a:off x="2857662" y="5826139"/>
              <a:ext cx="190740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Select the type: </a:t>
              </a:r>
              <a:r>
                <a:rPr lang="pt-PT" sz="900" b="1" dirty="0">
                  <a:solidFill>
                    <a:schemeClr val="tx1">
                      <a:lumMod val="50000"/>
                      <a:lumOff val="50000"/>
                    </a:schemeClr>
                  </a:solidFill>
                </a:rPr>
                <a:t>Basic </a:t>
              </a:r>
              <a:r>
                <a:rPr lang="pt-PT" sz="900" b="1" dirty="0" err="1">
                  <a:solidFill>
                    <a:schemeClr val="tx1">
                      <a:lumMod val="50000"/>
                      <a:lumOff val="50000"/>
                    </a:schemeClr>
                  </a:solidFill>
                </a:rPr>
                <a:t>Auth</a:t>
              </a:r>
              <a:endParaRPr lang="pt-PT" sz="900" b="1" dirty="0">
                <a:solidFill>
                  <a:schemeClr val="tx1">
                    <a:lumMod val="50000"/>
                    <a:lumOff val="50000"/>
                  </a:schemeClr>
                </a:solidFill>
              </a:endParaRPr>
            </a:p>
          </p:txBody>
        </p:sp>
      </p:grpSp>
    </p:spTree>
    <p:extLst>
      <p:ext uri="{BB962C8B-B14F-4D97-AF65-F5344CB8AC3E}">
        <p14:creationId xmlns:p14="http://schemas.microsoft.com/office/powerpoint/2010/main" val="43942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Authorization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1092607"/>
          </a:xfrm>
          <a:prstGeom prst="rect">
            <a:avLst/>
          </a:prstGeom>
        </p:spPr>
        <p:txBody>
          <a:bodyPr wrap="square">
            <a:spAutoFit/>
          </a:bodyPr>
          <a:lstStyle/>
          <a:p>
            <a:pPr>
              <a:spcBef>
                <a:spcPts val="600"/>
              </a:spcBef>
              <a:buSzPct val="100000"/>
            </a:pPr>
            <a:r>
              <a:rPr lang="en-US" sz="1100" dirty="0">
                <a:solidFill>
                  <a:srgbClr val="313131"/>
                </a:solidFill>
              </a:rPr>
              <a:t>In the request </a:t>
            </a:r>
            <a:r>
              <a:rPr lang="en-US" sz="1100" b="1" dirty="0">
                <a:solidFill>
                  <a:srgbClr val="313131"/>
                </a:solidFill>
              </a:rPr>
              <a:t>Authorization</a:t>
            </a:r>
            <a:r>
              <a:rPr lang="en-US" sz="1100" dirty="0">
                <a:solidFill>
                  <a:srgbClr val="313131"/>
                </a:solidFill>
              </a:rPr>
              <a:t> tab, select </a:t>
            </a:r>
            <a:r>
              <a:rPr lang="en-US" sz="1100" b="1" dirty="0">
                <a:solidFill>
                  <a:srgbClr val="313131"/>
                </a:solidFill>
              </a:rPr>
              <a:t>API Key </a:t>
            </a:r>
            <a:r>
              <a:rPr lang="en-US" sz="1100" dirty="0">
                <a:solidFill>
                  <a:srgbClr val="313131"/>
                </a:solidFill>
              </a:rPr>
              <a:t>from the </a:t>
            </a:r>
            <a:r>
              <a:rPr lang="en-US" sz="1100" b="1" dirty="0">
                <a:solidFill>
                  <a:srgbClr val="313131"/>
                </a:solidFill>
              </a:rPr>
              <a:t>Type</a:t>
            </a:r>
            <a:r>
              <a:rPr lang="en-US" sz="1100" dirty="0">
                <a:solidFill>
                  <a:srgbClr val="313131"/>
                </a:solidFill>
              </a:rPr>
              <a:t> dropdown list.</a:t>
            </a:r>
          </a:p>
          <a:p>
            <a:pPr>
              <a:spcBef>
                <a:spcPts val="600"/>
              </a:spcBef>
              <a:buSzPct val="100000"/>
            </a:pPr>
            <a:r>
              <a:rPr lang="en-US" sz="1100" dirty="0">
                <a:solidFill>
                  <a:srgbClr val="313131"/>
                </a:solidFill>
              </a:rPr>
              <a:t>With API key auth, you send a key-value pair to the API either in the request headers or query parameters. In the request </a:t>
            </a:r>
            <a:r>
              <a:rPr lang="en-US" sz="1100" b="1" dirty="0">
                <a:solidFill>
                  <a:srgbClr val="313131"/>
                </a:solidFill>
              </a:rPr>
              <a:t>Authorization</a:t>
            </a:r>
            <a:r>
              <a:rPr lang="en-US" sz="1100" dirty="0">
                <a:solidFill>
                  <a:srgbClr val="313131"/>
                </a:solidFill>
              </a:rPr>
              <a:t> tab, select </a:t>
            </a:r>
            <a:r>
              <a:rPr lang="en-US" sz="1100" b="1" dirty="0">
                <a:solidFill>
                  <a:srgbClr val="313131"/>
                </a:solidFill>
              </a:rPr>
              <a:t>API Key </a:t>
            </a:r>
            <a:r>
              <a:rPr lang="en-US" sz="1100" dirty="0">
                <a:solidFill>
                  <a:srgbClr val="313131"/>
                </a:solidFill>
              </a:rPr>
              <a:t>from the </a:t>
            </a:r>
            <a:r>
              <a:rPr lang="en-US" sz="1100" b="1" dirty="0">
                <a:solidFill>
                  <a:srgbClr val="313131"/>
                </a:solidFill>
              </a:rPr>
              <a:t>Type</a:t>
            </a:r>
            <a:r>
              <a:rPr lang="en-US" sz="1100" dirty="0">
                <a:solidFill>
                  <a:srgbClr val="313131"/>
                </a:solidFill>
              </a:rPr>
              <a:t> list. Enter your key name and value and select either </a:t>
            </a:r>
            <a:r>
              <a:rPr lang="en-US" sz="1100" b="1" dirty="0">
                <a:solidFill>
                  <a:srgbClr val="313131"/>
                </a:solidFill>
              </a:rPr>
              <a:t>Header</a:t>
            </a:r>
            <a:r>
              <a:rPr lang="en-US" sz="1100" dirty="0">
                <a:solidFill>
                  <a:srgbClr val="313131"/>
                </a:solidFill>
              </a:rPr>
              <a:t> or </a:t>
            </a:r>
            <a:r>
              <a:rPr lang="en-US" sz="1100" b="1" dirty="0">
                <a:solidFill>
                  <a:srgbClr val="313131"/>
                </a:solidFill>
              </a:rPr>
              <a:t>Query Params </a:t>
            </a:r>
            <a:r>
              <a:rPr lang="en-US" sz="1100" dirty="0">
                <a:solidFill>
                  <a:srgbClr val="313131"/>
                </a:solidFill>
              </a:rPr>
              <a:t>from the </a:t>
            </a:r>
            <a:r>
              <a:rPr lang="en-US" sz="1100" b="1" dirty="0">
                <a:solidFill>
                  <a:srgbClr val="313131"/>
                </a:solidFill>
              </a:rPr>
              <a:t>Add to</a:t>
            </a:r>
            <a:r>
              <a:rPr lang="en-US" sz="1100" dirty="0">
                <a:solidFill>
                  <a:srgbClr val="313131"/>
                </a:solidFill>
              </a:rPr>
              <a:t> dropdown list. You can store your values in variables for additional security.</a:t>
            </a:r>
          </a:p>
          <a:p>
            <a:pPr>
              <a:spcBef>
                <a:spcPts val="600"/>
              </a:spcBef>
              <a:buSzPct val="100000"/>
            </a:pPr>
            <a:r>
              <a:rPr lang="en-US" sz="1100" b="1" dirty="0">
                <a:solidFill>
                  <a:srgbClr val="313131"/>
                </a:solidFill>
              </a:rPr>
              <a:t>Note: </a:t>
            </a:r>
            <a:r>
              <a:rPr lang="en-US" sz="1100" dirty="0">
                <a:solidFill>
                  <a:srgbClr val="313131"/>
                </a:solidFill>
              </a:rPr>
              <a:t>After successfully entering the credentials, a green light will automatically appear.</a:t>
            </a:r>
          </a:p>
        </p:txBody>
      </p:sp>
      <p:grpSp>
        <p:nvGrpSpPr>
          <p:cNvPr id="16" name="Group 15">
            <a:extLst>
              <a:ext uri="{FF2B5EF4-FFF2-40B4-BE49-F238E27FC236}">
                <a16:creationId xmlns:a16="http://schemas.microsoft.com/office/drawing/2014/main" id="{E367D956-A7D0-408F-99EB-F8C5AE79CE9A}"/>
              </a:ext>
            </a:extLst>
          </p:cNvPr>
          <p:cNvGrpSpPr/>
          <p:nvPr/>
        </p:nvGrpSpPr>
        <p:grpSpPr>
          <a:xfrm>
            <a:off x="578620" y="2816196"/>
            <a:ext cx="7123611" cy="2253463"/>
            <a:chOff x="578620" y="2816196"/>
            <a:chExt cx="7123611" cy="2253463"/>
          </a:xfrm>
        </p:grpSpPr>
        <p:pic>
          <p:nvPicPr>
            <p:cNvPr id="5" name="Picture 4">
              <a:extLst>
                <a:ext uri="{FF2B5EF4-FFF2-40B4-BE49-F238E27FC236}">
                  <a16:creationId xmlns:a16="http://schemas.microsoft.com/office/drawing/2014/main" id="{C2FF986C-07A3-449D-BC8E-6B613FBD0248}"/>
                </a:ext>
              </a:extLst>
            </p:cNvPr>
            <p:cNvPicPr>
              <a:picLocks noChangeAspect="1"/>
            </p:cNvPicPr>
            <p:nvPr/>
          </p:nvPicPr>
          <p:blipFill rotWithShape="1">
            <a:blip r:embed="rId3"/>
            <a:srcRect r="13750"/>
            <a:stretch/>
          </p:blipFill>
          <p:spPr>
            <a:xfrm>
              <a:off x="578620" y="2816196"/>
              <a:ext cx="7123611" cy="1602058"/>
            </a:xfrm>
            <a:prstGeom prst="rect">
              <a:avLst/>
            </a:prstGeom>
          </p:spPr>
        </p:pic>
        <p:cxnSp>
          <p:nvCxnSpPr>
            <p:cNvPr id="28" name="Straight Connector 27">
              <a:extLst>
                <a:ext uri="{FF2B5EF4-FFF2-40B4-BE49-F238E27FC236}">
                  <a16:creationId xmlns:a16="http://schemas.microsoft.com/office/drawing/2014/main" id="{106B14E3-6BFD-473F-A06D-CB2AA795B0E3}"/>
                </a:ext>
              </a:extLst>
            </p:cNvPr>
            <p:cNvCxnSpPr>
              <a:cxnSpLocks/>
            </p:cNvCxnSpPr>
            <p:nvPr/>
          </p:nvCxnSpPr>
          <p:spPr>
            <a:xfrm flipV="1">
              <a:off x="2096864" y="3343277"/>
              <a:ext cx="0" cy="60483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ECE587E-59AF-4AE3-814D-8CAC841E8646}"/>
                </a:ext>
              </a:extLst>
            </p:cNvPr>
            <p:cNvSpPr/>
            <p:nvPr/>
          </p:nvSpPr>
          <p:spPr bwMode="gray">
            <a:xfrm>
              <a:off x="1690688" y="3162860"/>
              <a:ext cx="985837" cy="18041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1" name="Rectangle 30">
              <a:extLst>
                <a:ext uri="{FF2B5EF4-FFF2-40B4-BE49-F238E27FC236}">
                  <a16:creationId xmlns:a16="http://schemas.microsoft.com/office/drawing/2014/main" id="{958A15C7-CF96-4491-9512-D9AC0B409CFD}"/>
                </a:ext>
              </a:extLst>
            </p:cNvPr>
            <p:cNvSpPr/>
            <p:nvPr/>
          </p:nvSpPr>
          <p:spPr bwMode="gray">
            <a:xfrm>
              <a:off x="1520748" y="3954363"/>
              <a:ext cx="132571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Select the type: </a:t>
              </a:r>
              <a:r>
                <a:rPr lang="pt-PT" sz="900" b="1" dirty="0">
                  <a:solidFill>
                    <a:schemeClr val="tx1">
                      <a:lumMod val="50000"/>
                      <a:lumOff val="50000"/>
                    </a:schemeClr>
                  </a:solidFill>
                </a:rPr>
                <a:t>API </a:t>
              </a:r>
              <a:r>
                <a:rPr lang="pt-PT" sz="900" b="1" dirty="0" err="1">
                  <a:solidFill>
                    <a:schemeClr val="tx1">
                      <a:lumMod val="50000"/>
                      <a:lumOff val="50000"/>
                    </a:schemeClr>
                  </a:solidFill>
                </a:rPr>
                <a:t>Key</a:t>
              </a:r>
              <a:endParaRPr lang="pt-PT" sz="900" b="1" dirty="0">
                <a:solidFill>
                  <a:schemeClr val="tx1">
                    <a:lumMod val="50000"/>
                    <a:lumOff val="50000"/>
                  </a:schemeClr>
                </a:solidFill>
              </a:endParaRPr>
            </a:p>
          </p:txBody>
        </p:sp>
        <p:sp>
          <p:nvSpPr>
            <p:cNvPr id="32" name="Rectangle 31">
              <a:extLst>
                <a:ext uri="{FF2B5EF4-FFF2-40B4-BE49-F238E27FC236}">
                  <a16:creationId xmlns:a16="http://schemas.microsoft.com/office/drawing/2014/main" id="{3594A6E2-09C7-444F-8C6F-804D526FD812}"/>
                </a:ext>
              </a:extLst>
            </p:cNvPr>
            <p:cNvSpPr/>
            <p:nvPr/>
          </p:nvSpPr>
          <p:spPr bwMode="gray">
            <a:xfrm>
              <a:off x="2982132" y="4699460"/>
              <a:ext cx="350314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Note: </a:t>
              </a:r>
              <a:r>
                <a:rPr lang="en-US" sz="900" dirty="0">
                  <a:solidFill>
                    <a:schemeClr val="tx1">
                      <a:lumMod val="50000"/>
                      <a:lumOff val="50000"/>
                    </a:schemeClr>
                  </a:solidFill>
                </a:rPr>
                <a:t>The value must be obtained in the Mambu sandbox</a:t>
              </a:r>
              <a:endParaRPr lang="pt-PT" sz="900" dirty="0">
                <a:solidFill>
                  <a:schemeClr val="tx1">
                    <a:lumMod val="50000"/>
                    <a:lumOff val="50000"/>
                  </a:schemeClr>
                </a:solidFill>
              </a:endParaRPr>
            </a:p>
          </p:txBody>
        </p:sp>
        <p:cxnSp>
          <p:nvCxnSpPr>
            <p:cNvPr id="33" name="Straight Connector 32">
              <a:extLst>
                <a:ext uri="{FF2B5EF4-FFF2-40B4-BE49-F238E27FC236}">
                  <a16:creationId xmlns:a16="http://schemas.microsoft.com/office/drawing/2014/main" id="{8A020D6A-590C-4520-B21E-EA96E16F5EF7}"/>
                </a:ext>
              </a:extLst>
            </p:cNvPr>
            <p:cNvCxnSpPr>
              <a:cxnSpLocks/>
            </p:cNvCxnSpPr>
            <p:nvPr/>
          </p:nvCxnSpPr>
          <p:spPr>
            <a:xfrm flipV="1">
              <a:off x="4567536" y="4354690"/>
              <a:ext cx="0" cy="40019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97E7380-844F-4CCE-91C5-1937DEBB7D7B}"/>
                </a:ext>
              </a:extLst>
            </p:cNvPr>
            <p:cNvSpPr/>
            <p:nvPr/>
          </p:nvSpPr>
          <p:spPr bwMode="gray">
            <a:xfrm>
              <a:off x="2756729" y="3403816"/>
              <a:ext cx="3953951" cy="95087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324056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Authorization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1046440"/>
          </a:xfrm>
          <a:prstGeom prst="rect">
            <a:avLst/>
          </a:prstGeom>
        </p:spPr>
        <p:txBody>
          <a:bodyPr wrap="square">
            <a:spAutoFit/>
          </a:bodyPr>
          <a:lstStyle/>
          <a:p>
            <a:pPr>
              <a:spcBef>
                <a:spcPts val="600"/>
              </a:spcBef>
              <a:buSzPct val="100000"/>
            </a:pPr>
            <a:r>
              <a:rPr lang="en-US" sz="1400" b="1" dirty="0">
                <a:solidFill>
                  <a:srgbClr val="388E5A"/>
                </a:solidFill>
              </a:rPr>
              <a:t>How to get access value via API KEY ?</a:t>
            </a:r>
          </a:p>
          <a:p>
            <a:pPr>
              <a:spcBef>
                <a:spcPts val="600"/>
              </a:spcBef>
              <a:buSzPct val="100000"/>
            </a:pPr>
            <a:r>
              <a:rPr lang="en-US" sz="1100" dirty="0">
                <a:solidFill>
                  <a:srgbClr val="313131"/>
                </a:solidFill>
              </a:rPr>
              <a:t>In the Mambu Sandbox, go to the </a:t>
            </a:r>
            <a:r>
              <a:rPr lang="en-US" sz="1100" b="1" dirty="0">
                <a:solidFill>
                  <a:srgbClr val="313131"/>
                </a:solidFill>
              </a:rPr>
              <a:t>Admin tab </a:t>
            </a:r>
            <a:r>
              <a:rPr lang="en-US" sz="1100" dirty="0">
                <a:solidFill>
                  <a:srgbClr val="313131"/>
                </a:solidFill>
              </a:rPr>
              <a:t>&gt; </a:t>
            </a:r>
            <a:r>
              <a:rPr lang="en-US" sz="1100" b="1" dirty="0">
                <a:solidFill>
                  <a:srgbClr val="313131"/>
                </a:solidFill>
              </a:rPr>
              <a:t>Access</a:t>
            </a:r>
            <a:r>
              <a:rPr lang="en-US" sz="1100" dirty="0">
                <a:solidFill>
                  <a:srgbClr val="313131"/>
                </a:solidFill>
              </a:rPr>
              <a:t> &gt; </a:t>
            </a:r>
            <a:r>
              <a:rPr lang="en-US" sz="1100" b="1" dirty="0">
                <a:solidFill>
                  <a:srgbClr val="313131"/>
                </a:solidFill>
              </a:rPr>
              <a:t>API Consumers</a:t>
            </a:r>
            <a:r>
              <a:rPr lang="en-US" sz="1100" dirty="0">
                <a:solidFill>
                  <a:srgbClr val="313131"/>
                </a:solidFill>
              </a:rPr>
              <a:t>.</a:t>
            </a:r>
          </a:p>
          <a:p>
            <a:pPr>
              <a:spcBef>
                <a:spcPts val="600"/>
              </a:spcBef>
              <a:buSzPct val="100000"/>
            </a:pPr>
            <a:r>
              <a:rPr lang="en-US" sz="1100" dirty="0">
                <a:solidFill>
                  <a:srgbClr val="313131"/>
                </a:solidFill>
              </a:rPr>
              <a:t>In the values list appear, select the </a:t>
            </a:r>
            <a:r>
              <a:rPr lang="en-US" sz="1100" b="1" dirty="0">
                <a:solidFill>
                  <a:srgbClr val="313131"/>
                </a:solidFill>
              </a:rPr>
              <a:t>Actions</a:t>
            </a:r>
            <a:r>
              <a:rPr lang="en-US" sz="1100" dirty="0">
                <a:solidFill>
                  <a:srgbClr val="313131"/>
                </a:solidFill>
              </a:rPr>
              <a:t> buttons to : </a:t>
            </a:r>
            <a:r>
              <a:rPr lang="en-US" sz="1100" b="1" dirty="0" err="1">
                <a:solidFill>
                  <a:srgbClr val="313131"/>
                </a:solidFill>
              </a:rPr>
              <a:t>mambu</a:t>
            </a:r>
            <a:r>
              <a:rPr lang="en-US" sz="1100" b="1" dirty="0">
                <a:solidFill>
                  <a:srgbClr val="313131"/>
                </a:solidFill>
              </a:rPr>
              <a:t>-</a:t>
            </a:r>
            <a:r>
              <a:rPr lang="en-US" sz="1100" b="1" dirty="0" err="1">
                <a:solidFill>
                  <a:srgbClr val="313131"/>
                </a:solidFill>
              </a:rPr>
              <a:t>api</a:t>
            </a:r>
            <a:r>
              <a:rPr lang="en-US" sz="1100" b="1" dirty="0">
                <a:solidFill>
                  <a:srgbClr val="313131"/>
                </a:solidFill>
              </a:rPr>
              <a:t>-consumer</a:t>
            </a:r>
            <a:r>
              <a:rPr lang="en-US" sz="1100" dirty="0">
                <a:solidFill>
                  <a:srgbClr val="313131"/>
                </a:solidFill>
              </a:rPr>
              <a:t>, and select the option </a:t>
            </a:r>
            <a:r>
              <a:rPr lang="en-US" sz="1100" b="1" dirty="0">
                <a:solidFill>
                  <a:srgbClr val="313131"/>
                </a:solidFill>
              </a:rPr>
              <a:t>Manage Keys</a:t>
            </a:r>
            <a:r>
              <a:rPr lang="en-US" sz="1100" dirty="0">
                <a:solidFill>
                  <a:srgbClr val="313131"/>
                </a:solidFill>
              </a:rPr>
              <a:t> option.</a:t>
            </a:r>
          </a:p>
          <a:p>
            <a:pPr>
              <a:spcBef>
                <a:spcPts val="600"/>
              </a:spcBef>
              <a:buSzPct val="100000"/>
            </a:pPr>
            <a:r>
              <a:rPr lang="en-US" sz="1100" b="1" dirty="0">
                <a:solidFill>
                  <a:srgbClr val="313131"/>
                </a:solidFill>
              </a:rPr>
              <a:t>Note</a:t>
            </a:r>
            <a:r>
              <a:rPr lang="en-US" sz="1100" dirty="0">
                <a:solidFill>
                  <a:srgbClr val="313131"/>
                </a:solidFill>
              </a:rPr>
              <a:t>: The values shown are merely illustrative.</a:t>
            </a:r>
          </a:p>
        </p:txBody>
      </p:sp>
      <p:grpSp>
        <p:nvGrpSpPr>
          <p:cNvPr id="14" name="Group 13">
            <a:extLst>
              <a:ext uri="{FF2B5EF4-FFF2-40B4-BE49-F238E27FC236}">
                <a16:creationId xmlns:a16="http://schemas.microsoft.com/office/drawing/2014/main" id="{9B5461C3-9FEF-4097-9BB4-8B5C2BB36162}"/>
              </a:ext>
            </a:extLst>
          </p:cNvPr>
          <p:cNvGrpSpPr/>
          <p:nvPr/>
        </p:nvGrpSpPr>
        <p:grpSpPr>
          <a:xfrm>
            <a:off x="469900" y="2618067"/>
            <a:ext cx="10370820" cy="3352402"/>
            <a:chOff x="469900" y="2278258"/>
            <a:chExt cx="10370820" cy="3352402"/>
          </a:xfrm>
        </p:grpSpPr>
        <p:pic>
          <p:nvPicPr>
            <p:cNvPr id="13" name="Picture 12">
              <a:extLst>
                <a:ext uri="{FF2B5EF4-FFF2-40B4-BE49-F238E27FC236}">
                  <a16:creationId xmlns:a16="http://schemas.microsoft.com/office/drawing/2014/main" id="{D5AC944E-85A0-4B00-A131-79599E392AF1}"/>
                </a:ext>
              </a:extLst>
            </p:cNvPr>
            <p:cNvPicPr>
              <a:picLocks noChangeAspect="1"/>
            </p:cNvPicPr>
            <p:nvPr/>
          </p:nvPicPr>
          <p:blipFill>
            <a:blip r:embed="rId3"/>
            <a:stretch>
              <a:fillRect/>
            </a:stretch>
          </p:blipFill>
          <p:spPr>
            <a:xfrm>
              <a:off x="469900" y="2278258"/>
              <a:ext cx="10370820" cy="3352402"/>
            </a:xfrm>
            <a:prstGeom prst="rect">
              <a:avLst/>
            </a:prstGeom>
          </p:spPr>
        </p:pic>
        <p:sp>
          <p:nvSpPr>
            <p:cNvPr id="25" name="Rectangle 24">
              <a:extLst>
                <a:ext uri="{FF2B5EF4-FFF2-40B4-BE49-F238E27FC236}">
                  <a16:creationId xmlns:a16="http://schemas.microsoft.com/office/drawing/2014/main" id="{8BC81482-530B-4784-A4FE-0595A8E029A5}"/>
                </a:ext>
              </a:extLst>
            </p:cNvPr>
            <p:cNvSpPr/>
            <p:nvPr/>
          </p:nvSpPr>
          <p:spPr bwMode="gray">
            <a:xfrm>
              <a:off x="6330509" y="2442807"/>
              <a:ext cx="527491" cy="15561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6" name="Rectangle 25">
              <a:extLst>
                <a:ext uri="{FF2B5EF4-FFF2-40B4-BE49-F238E27FC236}">
                  <a16:creationId xmlns:a16="http://schemas.microsoft.com/office/drawing/2014/main" id="{A9D3582B-C627-4AD3-A6A7-F9D603B1266E}"/>
                </a:ext>
              </a:extLst>
            </p:cNvPr>
            <p:cNvSpPr/>
            <p:nvPr/>
          </p:nvSpPr>
          <p:spPr bwMode="gray">
            <a:xfrm>
              <a:off x="2253809" y="3159087"/>
              <a:ext cx="329371" cy="17085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7" name="Rectangle 26">
              <a:extLst>
                <a:ext uri="{FF2B5EF4-FFF2-40B4-BE49-F238E27FC236}">
                  <a16:creationId xmlns:a16="http://schemas.microsoft.com/office/drawing/2014/main" id="{A77639E0-90B6-4AA8-9CCE-3C03E394A806}"/>
                </a:ext>
              </a:extLst>
            </p:cNvPr>
            <p:cNvSpPr/>
            <p:nvPr/>
          </p:nvSpPr>
          <p:spPr bwMode="gray">
            <a:xfrm>
              <a:off x="623129" y="3413761"/>
              <a:ext cx="527491" cy="13716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9" name="Rectangle 28">
              <a:extLst>
                <a:ext uri="{FF2B5EF4-FFF2-40B4-BE49-F238E27FC236}">
                  <a16:creationId xmlns:a16="http://schemas.microsoft.com/office/drawing/2014/main" id="{4B4401D9-49FD-4A83-82CB-AC718BC4234C}"/>
                </a:ext>
              </a:extLst>
            </p:cNvPr>
            <p:cNvSpPr/>
            <p:nvPr/>
          </p:nvSpPr>
          <p:spPr bwMode="gray">
            <a:xfrm>
              <a:off x="623129" y="3992880"/>
              <a:ext cx="9572431" cy="17085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5" name="Rectangle 34">
              <a:extLst>
                <a:ext uri="{FF2B5EF4-FFF2-40B4-BE49-F238E27FC236}">
                  <a16:creationId xmlns:a16="http://schemas.microsoft.com/office/drawing/2014/main" id="{C8310320-7C2B-451F-90A1-4F67E588CE4C}"/>
                </a:ext>
              </a:extLst>
            </p:cNvPr>
            <p:cNvSpPr/>
            <p:nvPr/>
          </p:nvSpPr>
          <p:spPr bwMode="gray">
            <a:xfrm>
              <a:off x="10254394" y="4163733"/>
              <a:ext cx="527491" cy="13716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60768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Authorization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In the </a:t>
            </a:r>
            <a:r>
              <a:rPr lang="en-US" sz="1100" b="1" dirty="0">
                <a:solidFill>
                  <a:srgbClr val="313131"/>
                </a:solidFill>
              </a:rPr>
              <a:t>Manage keys </a:t>
            </a:r>
            <a:r>
              <a:rPr lang="en-US" sz="1100" dirty="0">
                <a:solidFill>
                  <a:srgbClr val="313131"/>
                </a:solidFill>
              </a:rPr>
              <a:t>preview window, click </a:t>
            </a:r>
            <a:r>
              <a:rPr lang="en-US" sz="1100" b="1" dirty="0">
                <a:solidFill>
                  <a:srgbClr val="313131"/>
                </a:solidFill>
              </a:rPr>
              <a:t>show</a:t>
            </a:r>
            <a:r>
              <a:rPr lang="en-US" sz="1100" dirty="0">
                <a:solidFill>
                  <a:srgbClr val="313131"/>
                </a:solidFill>
              </a:rPr>
              <a:t>, to see the access value.</a:t>
            </a:r>
          </a:p>
        </p:txBody>
      </p:sp>
      <p:grpSp>
        <p:nvGrpSpPr>
          <p:cNvPr id="15" name="Group 14">
            <a:extLst>
              <a:ext uri="{FF2B5EF4-FFF2-40B4-BE49-F238E27FC236}">
                <a16:creationId xmlns:a16="http://schemas.microsoft.com/office/drawing/2014/main" id="{0E1839FA-B8AA-4A33-9ECE-560749A1BEE5}"/>
              </a:ext>
            </a:extLst>
          </p:cNvPr>
          <p:cNvGrpSpPr/>
          <p:nvPr/>
        </p:nvGrpSpPr>
        <p:grpSpPr>
          <a:xfrm>
            <a:off x="639156" y="5089486"/>
            <a:ext cx="5291477" cy="1015881"/>
            <a:chOff x="4332583" y="5105431"/>
            <a:chExt cx="5291477" cy="1015881"/>
          </a:xfrm>
        </p:grpSpPr>
        <p:sp>
          <p:nvSpPr>
            <p:cNvPr id="13" name="Rectangle 12">
              <a:extLst>
                <a:ext uri="{FF2B5EF4-FFF2-40B4-BE49-F238E27FC236}">
                  <a16:creationId xmlns:a16="http://schemas.microsoft.com/office/drawing/2014/main" id="{ED58BA1A-4C16-4487-BACE-4123056E730E}"/>
                </a:ext>
              </a:extLst>
            </p:cNvPr>
            <p:cNvSpPr/>
            <p:nvPr/>
          </p:nvSpPr>
          <p:spPr bwMode="gray">
            <a:xfrm>
              <a:off x="4332583" y="5252260"/>
              <a:ext cx="5291477" cy="869052"/>
            </a:xfrm>
            <a:custGeom>
              <a:avLst/>
              <a:gdLst>
                <a:gd name="connsiteX0" fmla="*/ 0 w 5291477"/>
                <a:gd name="connsiteY0" fmla="*/ 0 h 869052"/>
                <a:gd name="connsiteX1" fmla="*/ 535027 w 5291477"/>
                <a:gd name="connsiteY1" fmla="*/ 0 h 869052"/>
                <a:gd name="connsiteX2" fmla="*/ 1070054 w 5291477"/>
                <a:gd name="connsiteY2" fmla="*/ 0 h 869052"/>
                <a:gd name="connsiteX3" fmla="*/ 1710911 w 5291477"/>
                <a:gd name="connsiteY3" fmla="*/ 0 h 869052"/>
                <a:gd name="connsiteX4" fmla="*/ 2245938 w 5291477"/>
                <a:gd name="connsiteY4" fmla="*/ 0 h 869052"/>
                <a:gd name="connsiteX5" fmla="*/ 2886795 w 5291477"/>
                <a:gd name="connsiteY5" fmla="*/ 0 h 869052"/>
                <a:gd name="connsiteX6" fmla="*/ 3315992 w 5291477"/>
                <a:gd name="connsiteY6" fmla="*/ 0 h 869052"/>
                <a:gd name="connsiteX7" fmla="*/ 3851019 w 5291477"/>
                <a:gd name="connsiteY7" fmla="*/ 0 h 869052"/>
                <a:gd name="connsiteX8" fmla="*/ 4333132 w 5291477"/>
                <a:gd name="connsiteY8" fmla="*/ 0 h 869052"/>
                <a:gd name="connsiteX9" fmla="*/ 5291477 w 5291477"/>
                <a:gd name="connsiteY9" fmla="*/ 0 h 869052"/>
                <a:gd name="connsiteX10" fmla="*/ 5291477 w 5291477"/>
                <a:gd name="connsiteY10" fmla="*/ 417145 h 869052"/>
                <a:gd name="connsiteX11" fmla="*/ 5291477 w 5291477"/>
                <a:gd name="connsiteY11" fmla="*/ 869052 h 869052"/>
                <a:gd name="connsiteX12" fmla="*/ 4650620 w 5291477"/>
                <a:gd name="connsiteY12" fmla="*/ 869052 h 869052"/>
                <a:gd name="connsiteX13" fmla="*/ 4115593 w 5291477"/>
                <a:gd name="connsiteY13" fmla="*/ 869052 h 869052"/>
                <a:gd name="connsiteX14" fmla="*/ 3421822 w 5291477"/>
                <a:gd name="connsiteY14" fmla="*/ 869052 h 869052"/>
                <a:gd name="connsiteX15" fmla="*/ 2939709 w 5291477"/>
                <a:gd name="connsiteY15" fmla="*/ 869052 h 869052"/>
                <a:gd name="connsiteX16" fmla="*/ 2457597 w 5291477"/>
                <a:gd name="connsiteY16" fmla="*/ 869052 h 869052"/>
                <a:gd name="connsiteX17" fmla="*/ 1763826 w 5291477"/>
                <a:gd name="connsiteY17" fmla="*/ 869052 h 869052"/>
                <a:gd name="connsiteX18" fmla="*/ 1070054 w 5291477"/>
                <a:gd name="connsiteY18" fmla="*/ 869052 h 869052"/>
                <a:gd name="connsiteX19" fmla="*/ 0 w 5291477"/>
                <a:gd name="connsiteY19" fmla="*/ 869052 h 869052"/>
                <a:gd name="connsiteX20" fmla="*/ 0 w 5291477"/>
                <a:gd name="connsiteY20" fmla="*/ 451907 h 869052"/>
                <a:gd name="connsiteX21" fmla="*/ 0 w 5291477"/>
                <a:gd name="connsiteY21" fmla="*/ 0 h 8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91477" h="869052" extrusionOk="0">
                  <a:moveTo>
                    <a:pt x="0" y="0"/>
                  </a:moveTo>
                  <a:cubicBezTo>
                    <a:pt x="237267" y="-21596"/>
                    <a:pt x="301610" y="30083"/>
                    <a:pt x="535027" y="0"/>
                  </a:cubicBezTo>
                  <a:cubicBezTo>
                    <a:pt x="768444" y="-30083"/>
                    <a:pt x="889452" y="15379"/>
                    <a:pt x="1070054" y="0"/>
                  </a:cubicBezTo>
                  <a:cubicBezTo>
                    <a:pt x="1250656" y="-15379"/>
                    <a:pt x="1563921" y="35846"/>
                    <a:pt x="1710911" y="0"/>
                  </a:cubicBezTo>
                  <a:cubicBezTo>
                    <a:pt x="1857901" y="-35846"/>
                    <a:pt x="2132510" y="55619"/>
                    <a:pt x="2245938" y="0"/>
                  </a:cubicBezTo>
                  <a:cubicBezTo>
                    <a:pt x="2359366" y="-55619"/>
                    <a:pt x="2581610" y="70525"/>
                    <a:pt x="2886795" y="0"/>
                  </a:cubicBezTo>
                  <a:cubicBezTo>
                    <a:pt x="3191980" y="-70525"/>
                    <a:pt x="3120190" y="36793"/>
                    <a:pt x="3315992" y="0"/>
                  </a:cubicBezTo>
                  <a:cubicBezTo>
                    <a:pt x="3511794" y="-36793"/>
                    <a:pt x="3640822" y="49070"/>
                    <a:pt x="3851019" y="0"/>
                  </a:cubicBezTo>
                  <a:cubicBezTo>
                    <a:pt x="4061216" y="-49070"/>
                    <a:pt x="4158743" y="15524"/>
                    <a:pt x="4333132" y="0"/>
                  </a:cubicBezTo>
                  <a:cubicBezTo>
                    <a:pt x="4507521" y="-15524"/>
                    <a:pt x="4829628" y="105630"/>
                    <a:pt x="5291477" y="0"/>
                  </a:cubicBezTo>
                  <a:cubicBezTo>
                    <a:pt x="5315311" y="119242"/>
                    <a:pt x="5278700" y="210782"/>
                    <a:pt x="5291477" y="417145"/>
                  </a:cubicBezTo>
                  <a:cubicBezTo>
                    <a:pt x="5304254" y="623508"/>
                    <a:pt x="5244987" y="742153"/>
                    <a:pt x="5291477" y="869052"/>
                  </a:cubicBezTo>
                  <a:cubicBezTo>
                    <a:pt x="5027394" y="895764"/>
                    <a:pt x="4951188" y="816672"/>
                    <a:pt x="4650620" y="869052"/>
                  </a:cubicBezTo>
                  <a:cubicBezTo>
                    <a:pt x="4350052" y="921432"/>
                    <a:pt x="4311975" y="846146"/>
                    <a:pt x="4115593" y="869052"/>
                  </a:cubicBezTo>
                  <a:cubicBezTo>
                    <a:pt x="3919211" y="891958"/>
                    <a:pt x="3625928" y="851760"/>
                    <a:pt x="3421822" y="869052"/>
                  </a:cubicBezTo>
                  <a:cubicBezTo>
                    <a:pt x="3217716" y="886344"/>
                    <a:pt x="3172277" y="867782"/>
                    <a:pt x="2939709" y="869052"/>
                  </a:cubicBezTo>
                  <a:cubicBezTo>
                    <a:pt x="2707141" y="870322"/>
                    <a:pt x="2684180" y="822019"/>
                    <a:pt x="2457597" y="869052"/>
                  </a:cubicBezTo>
                  <a:cubicBezTo>
                    <a:pt x="2231014" y="916085"/>
                    <a:pt x="2069472" y="792944"/>
                    <a:pt x="1763826" y="869052"/>
                  </a:cubicBezTo>
                  <a:cubicBezTo>
                    <a:pt x="1458180" y="945160"/>
                    <a:pt x="1328428" y="821855"/>
                    <a:pt x="1070054" y="869052"/>
                  </a:cubicBezTo>
                  <a:cubicBezTo>
                    <a:pt x="811680" y="916249"/>
                    <a:pt x="289109" y="828569"/>
                    <a:pt x="0" y="869052"/>
                  </a:cubicBezTo>
                  <a:cubicBezTo>
                    <a:pt x="-7945" y="746089"/>
                    <a:pt x="25499" y="580582"/>
                    <a:pt x="0" y="451907"/>
                  </a:cubicBezTo>
                  <a:cubicBezTo>
                    <a:pt x="-25499" y="323233"/>
                    <a:pt x="25409" y="203261"/>
                    <a:pt x="0" y="0"/>
                  </a:cubicBezTo>
                  <a:close/>
                </a:path>
              </a:pathLst>
            </a:custGeom>
            <a:noFill/>
            <a:ln w="19050" algn="ctr">
              <a:solidFill>
                <a:srgbClr val="388E5A"/>
              </a:solidFill>
              <a:miter lim="800000"/>
              <a:headEnd/>
              <a:tailEnd/>
              <a:extLst>
                <a:ext uri="{C807C97D-BFC1-408E-A445-0C87EB9F89A2}">
                  <ask:lineSketchStyleProps xmlns:ask="http://schemas.microsoft.com/office/drawing/2018/sketchyshapes" sd="2994486503">
                    <a:prstGeom prst="rect">
                      <a:avLst/>
                    </a:prstGeom>
                    <ask:type>
                      <ask:lineSketchScribble/>
                    </ask:type>
                  </ask:lineSketchStyleProps>
                </a:ext>
              </a:extLst>
            </a:ln>
          </p:spPr>
          <p:txBody>
            <a:bodyPr wrap="square" lIns="88900" tIns="88900" rIns="88900" bIns="88900" rtlCol="0" anchor="ctr"/>
            <a:lstStyle/>
            <a:p>
              <a:pPr>
                <a:lnSpc>
                  <a:spcPct val="106000"/>
                </a:lnSpc>
              </a:pPr>
              <a:r>
                <a:rPr lang="en-US" sz="900" dirty="0">
                  <a:solidFill>
                    <a:srgbClr val="313131"/>
                  </a:solidFill>
                </a:rPr>
                <a:t>Your Mambu credentials are used to access and modify your account and information. It is important to securely store your credentials in order to prevent unauthorized access. </a:t>
              </a:r>
            </a:p>
            <a:p>
              <a:pPr>
                <a:lnSpc>
                  <a:spcPct val="106000"/>
                </a:lnSpc>
              </a:pPr>
              <a:r>
                <a:rPr lang="en-US" sz="900" dirty="0">
                  <a:solidFill>
                    <a:srgbClr val="313131"/>
                  </a:solidFill>
                </a:rPr>
                <a:t>Never send your credentials over unencrypted email or chat, post them to a help forum, or store them in a repository.</a:t>
              </a:r>
              <a:endParaRPr lang="pt-PT" sz="900" dirty="0">
                <a:solidFill>
                  <a:srgbClr val="313131"/>
                </a:solidFill>
              </a:endParaRPr>
            </a:p>
          </p:txBody>
        </p:sp>
        <p:sp>
          <p:nvSpPr>
            <p:cNvPr id="14" name="Rectangle 13">
              <a:extLst>
                <a:ext uri="{FF2B5EF4-FFF2-40B4-BE49-F238E27FC236}">
                  <a16:creationId xmlns:a16="http://schemas.microsoft.com/office/drawing/2014/main" id="{ABE892B2-0B76-436E-B32E-9DCEEA490FD7}"/>
                </a:ext>
              </a:extLst>
            </p:cNvPr>
            <p:cNvSpPr/>
            <p:nvPr/>
          </p:nvSpPr>
          <p:spPr bwMode="gray">
            <a:xfrm>
              <a:off x="4425622" y="5105431"/>
              <a:ext cx="1196340" cy="243840"/>
            </a:xfrm>
            <a:prstGeom prst="rect">
              <a:avLst/>
            </a:prstGeom>
            <a:solidFill>
              <a:srgbClr val="227F77"/>
            </a:solidFill>
            <a:ln w="19050" algn="ctr">
              <a:solidFill>
                <a:srgbClr val="388E5A"/>
              </a:solidFill>
              <a:miter lim="800000"/>
              <a:headEnd/>
              <a:tailEnd/>
            </a:ln>
          </p:spPr>
          <p:txBody>
            <a:bodyPr wrap="square" lIns="88900" tIns="88900" rIns="88900" bIns="88900" rtlCol="0" anchor="ctr"/>
            <a:lstStyle/>
            <a:p>
              <a:pPr algn="ctr">
                <a:lnSpc>
                  <a:spcPct val="106000"/>
                </a:lnSpc>
                <a:buFont typeface="Wingdings 2" pitchFamily="18" charset="2"/>
                <a:buNone/>
              </a:pPr>
              <a:r>
                <a:rPr lang="pt-PT" sz="800" b="1" dirty="0">
                  <a:solidFill>
                    <a:schemeClr val="bg1"/>
                  </a:solidFill>
                </a:rPr>
                <a:t>Please Be Aware</a:t>
              </a:r>
            </a:p>
          </p:txBody>
        </p:sp>
      </p:grpSp>
      <p:grpSp>
        <p:nvGrpSpPr>
          <p:cNvPr id="37" name="Group 36">
            <a:extLst>
              <a:ext uri="{FF2B5EF4-FFF2-40B4-BE49-F238E27FC236}">
                <a16:creationId xmlns:a16="http://schemas.microsoft.com/office/drawing/2014/main" id="{D75A6612-A280-40C6-BDEB-CB6CA0B23F5E}"/>
              </a:ext>
            </a:extLst>
          </p:cNvPr>
          <p:cNvGrpSpPr/>
          <p:nvPr/>
        </p:nvGrpSpPr>
        <p:grpSpPr>
          <a:xfrm>
            <a:off x="3320834" y="2057607"/>
            <a:ext cx="7076510" cy="2312993"/>
            <a:chOff x="607060" y="2787093"/>
            <a:chExt cx="7076510" cy="2312993"/>
          </a:xfrm>
        </p:grpSpPr>
        <p:grpSp>
          <p:nvGrpSpPr>
            <p:cNvPr id="30" name="Group 29">
              <a:extLst>
                <a:ext uri="{FF2B5EF4-FFF2-40B4-BE49-F238E27FC236}">
                  <a16:creationId xmlns:a16="http://schemas.microsoft.com/office/drawing/2014/main" id="{49872B1C-31AC-4CB2-8D75-07F8D24277FD}"/>
                </a:ext>
              </a:extLst>
            </p:cNvPr>
            <p:cNvGrpSpPr/>
            <p:nvPr/>
          </p:nvGrpSpPr>
          <p:grpSpPr>
            <a:xfrm>
              <a:off x="607060" y="2787093"/>
              <a:ext cx="7076510" cy="2052735"/>
              <a:chOff x="607060" y="2787093"/>
              <a:chExt cx="7076510" cy="2052735"/>
            </a:xfrm>
          </p:grpSpPr>
          <p:pic>
            <p:nvPicPr>
              <p:cNvPr id="24" name="Picture 23">
                <a:extLst>
                  <a:ext uri="{FF2B5EF4-FFF2-40B4-BE49-F238E27FC236}">
                    <a16:creationId xmlns:a16="http://schemas.microsoft.com/office/drawing/2014/main" id="{A81ED044-C14B-4A80-9EA4-815F73EF1CB4}"/>
                  </a:ext>
                </a:extLst>
              </p:cNvPr>
              <p:cNvPicPr>
                <a:picLocks noChangeAspect="1"/>
              </p:cNvPicPr>
              <p:nvPr/>
            </p:nvPicPr>
            <p:blipFill>
              <a:blip r:embed="rId3"/>
              <a:stretch>
                <a:fillRect/>
              </a:stretch>
            </p:blipFill>
            <p:spPr>
              <a:xfrm>
                <a:off x="607060" y="2787093"/>
                <a:ext cx="4650209" cy="2052735"/>
              </a:xfrm>
              <a:prstGeom prst="rect">
                <a:avLst/>
              </a:prstGeom>
            </p:spPr>
          </p:pic>
          <p:sp>
            <p:nvSpPr>
              <p:cNvPr id="26" name="Rectangle 25">
                <a:extLst>
                  <a:ext uri="{FF2B5EF4-FFF2-40B4-BE49-F238E27FC236}">
                    <a16:creationId xmlns:a16="http://schemas.microsoft.com/office/drawing/2014/main" id="{51731A26-754B-46E7-8761-827F6CC53CD0}"/>
                  </a:ext>
                </a:extLst>
              </p:cNvPr>
              <p:cNvSpPr/>
              <p:nvPr/>
            </p:nvSpPr>
            <p:spPr bwMode="gray">
              <a:xfrm>
                <a:off x="4606322" y="3710477"/>
                <a:ext cx="582898" cy="20828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7" name="Straight Connector 26">
                <a:extLst>
                  <a:ext uri="{FF2B5EF4-FFF2-40B4-BE49-F238E27FC236}">
                    <a16:creationId xmlns:a16="http://schemas.microsoft.com/office/drawing/2014/main" id="{3310E4C6-1998-4CD6-853F-654C399D5C1B}"/>
                  </a:ext>
                </a:extLst>
              </p:cNvPr>
              <p:cNvCxnSpPr>
                <a:cxnSpLocks/>
              </p:cNvCxnSpPr>
              <p:nvPr/>
            </p:nvCxnSpPr>
            <p:spPr>
              <a:xfrm>
                <a:off x="5189220" y="3815297"/>
                <a:ext cx="24049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DDAB798-806E-40DB-9F4F-21F575E3997F}"/>
                  </a:ext>
                </a:extLst>
              </p:cNvPr>
              <p:cNvSpPr/>
              <p:nvPr/>
            </p:nvSpPr>
            <p:spPr bwMode="gray">
              <a:xfrm>
                <a:off x="5423142" y="3660251"/>
                <a:ext cx="2260428"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Select to generate a new value with not expiration time.</a:t>
                </a:r>
                <a:endParaRPr lang="pt-PT" sz="900" dirty="0">
                  <a:solidFill>
                    <a:schemeClr val="tx1">
                      <a:lumMod val="50000"/>
                      <a:lumOff val="50000"/>
                    </a:schemeClr>
                  </a:solidFill>
                </a:endParaRPr>
              </a:p>
            </p:txBody>
          </p:sp>
        </p:grpSp>
        <p:grpSp>
          <p:nvGrpSpPr>
            <p:cNvPr id="12" name="Group 11">
              <a:extLst>
                <a:ext uri="{FF2B5EF4-FFF2-40B4-BE49-F238E27FC236}">
                  <a16:creationId xmlns:a16="http://schemas.microsoft.com/office/drawing/2014/main" id="{CE064A99-B52A-459A-8C3D-40418C02EC8D}"/>
                </a:ext>
              </a:extLst>
            </p:cNvPr>
            <p:cNvGrpSpPr/>
            <p:nvPr/>
          </p:nvGrpSpPr>
          <p:grpSpPr>
            <a:xfrm>
              <a:off x="3709705" y="4150352"/>
              <a:ext cx="1368363" cy="949734"/>
              <a:chOff x="5323676" y="4184593"/>
              <a:chExt cx="1368363" cy="949734"/>
            </a:xfrm>
          </p:grpSpPr>
          <p:sp>
            <p:nvSpPr>
              <p:cNvPr id="16" name="Rectangle 15">
                <a:extLst>
                  <a:ext uri="{FF2B5EF4-FFF2-40B4-BE49-F238E27FC236}">
                    <a16:creationId xmlns:a16="http://schemas.microsoft.com/office/drawing/2014/main" id="{F1587DB1-C09E-4728-AE0F-9B8767391129}"/>
                  </a:ext>
                </a:extLst>
              </p:cNvPr>
              <p:cNvSpPr/>
              <p:nvPr/>
            </p:nvSpPr>
            <p:spPr bwMode="gray">
              <a:xfrm>
                <a:off x="5561825" y="4184593"/>
                <a:ext cx="517466" cy="20828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DC5B860F-6491-47C4-A9BC-F3DA84A2DC2B}"/>
                  </a:ext>
                </a:extLst>
              </p:cNvPr>
              <p:cNvSpPr/>
              <p:nvPr/>
            </p:nvSpPr>
            <p:spPr bwMode="gray">
              <a:xfrm>
                <a:off x="5323676" y="4764128"/>
                <a:ext cx="1368363"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Note: </a:t>
                </a:r>
                <a:r>
                  <a:rPr lang="en-US" sz="900" dirty="0">
                    <a:solidFill>
                      <a:schemeClr val="tx1">
                        <a:lumMod val="50000"/>
                        <a:lumOff val="50000"/>
                      </a:schemeClr>
                    </a:solidFill>
                  </a:rPr>
                  <a:t>Select Show to copy the value </a:t>
                </a:r>
                <a:endParaRPr lang="pt-PT" sz="900" dirty="0">
                  <a:solidFill>
                    <a:schemeClr val="tx1">
                      <a:lumMod val="50000"/>
                      <a:lumOff val="50000"/>
                    </a:schemeClr>
                  </a:solidFill>
                </a:endParaRPr>
              </a:p>
            </p:txBody>
          </p:sp>
          <p:cxnSp>
            <p:nvCxnSpPr>
              <p:cNvPr id="22" name="Straight Connector 21">
                <a:extLst>
                  <a:ext uri="{FF2B5EF4-FFF2-40B4-BE49-F238E27FC236}">
                    <a16:creationId xmlns:a16="http://schemas.microsoft.com/office/drawing/2014/main" id="{656F9608-77D5-42C3-86FF-9C010A40B83D}"/>
                  </a:ext>
                </a:extLst>
              </p:cNvPr>
              <p:cNvCxnSpPr>
                <a:cxnSpLocks/>
              </p:cNvCxnSpPr>
              <p:nvPr/>
            </p:nvCxnSpPr>
            <p:spPr>
              <a:xfrm flipV="1">
                <a:off x="5809596" y="4392881"/>
                <a:ext cx="0" cy="33087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9F05A5B4-80CC-4856-9F7D-A3AB58996347}"/>
                </a:ext>
              </a:extLst>
            </p:cNvPr>
            <p:cNvSpPr/>
            <p:nvPr/>
          </p:nvSpPr>
          <p:spPr bwMode="gray">
            <a:xfrm>
              <a:off x="607060" y="3942064"/>
              <a:ext cx="1724660" cy="416576"/>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32" name="Rectangle 31">
              <a:extLst>
                <a:ext uri="{FF2B5EF4-FFF2-40B4-BE49-F238E27FC236}">
                  <a16:creationId xmlns:a16="http://schemas.microsoft.com/office/drawing/2014/main" id="{2BD639C2-4975-493D-A342-08CC556A62DF}"/>
                </a:ext>
              </a:extLst>
            </p:cNvPr>
            <p:cNvSpPr/>
            <p:nvPr/>
          </p:nvSpPr>
          <p:spPr bwMode="gray">
            <a:xfrm>
              <a:off x="735157" y="4671028"/>
              <a:ext cx="1468466" cy="18510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Value of API </a:t>
              </a:r>
              <a:r>
                <a:rPr lang="pt-PT" sz="900" dirty="0" err="1">
                  <a:solidFill>
                    <a:schemeClr val="tx1">
                      <a:lumMod val="50000"/>
                      <a:lumOff val="50000"/>
                    </a:schemeClr>
                  </a:solidFill>
                </a:rPr>
                <a:t>Key</a:t>
              </a:r>
              <a:endParaRPr lang="pt-PT" sz="900" dirty="0">
                <a:solidFill>
                  <a:schemeClr val="tx1">
                    <a:lumMod val="50000"/>
                    <a:lumOff val="50000"/>
                  </a:schemeClr>
                </a:solidFill>
              </a:endParaRPr>
            </a:p>
          </p:txBody>
        </p:sp>
        <p:cxnSp>
          <p:nvCxnSpPr>
            <p:cNvPr id="33" name="Straight Connector 32">
              <a:extLst>
                <a:ext uri="{FF2B5EF4-FFF2-40B4-BE49-F238E27FC236}">
                  <a16:creationId xmlns:a16="http://schemas.microsoft.com/office/drawing/2014/main" id="{ED7DAAA8-7D22-4979-A6B0-2B9262B4CE8A}"/>
                </a:ext>
              </a:extLst>
            </p:cNvPr>
            <p:cNvCxnSpPr>
              <a:cxnSpLocks/>
            </p:cNvCxnSpPr>
            <p:nvPr/>
          </p:nvCxnSpPr>
          <p:spPr>
            <a:xfrm flipV="1">
              <a:off x="1330223" y="4358640"/>
              <a:ext cx="0" cy="33087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9D03171-D6D9-40A0-B9E3-015B5CD2A2CA}"/>
                </a:ext>
              </a:extLst>
            </p:cNvPr>
            <p:cNvSpPr/>
            <p:nvPr/>
          </p:nvSpPr>
          <p:spPr bwMode="gray">
            <a:xfrm>
              <a:off x="2590177" y="4150350"/>
              <a:ext cx="408822" cy="208288"/>
            </a:xfrm>
            <a:prstGeom prst="rect">
              <a:avLst/>
            </a:prstGeom>
            <a:solidFill>
              <a:srgbClr val="FFFFFF"/>
            </a:solidFill>
            <a:ln w="6350" algn="ctr">
              <a:no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3367758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Headers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1585049"/>
          </a:xfrm>
          <a:prstGeom prst="rect">
            <a:avLst/>
          </a:prstGeom>
        </p:spPr>
        <p:txBody>
          <a:bodyPr wrap="square">
            <a:spAutoFit/>
          </a:bodyPr>
          <a:lstStyle/>
          <a:p>
            <a:pPr>
              <a:spcBef>
                <a:spcPts val="600"/>
              </a:spcBef>
              <a:buSzPct val="100000"/>
            </a:pPr>
            <a:r>
              <a:rPr lang="en-US" sz="1100" dirty="0">
                <a:solidFill>
                  <a:srgbClr val="313131"/>
                </a:solidFill>
              </a:rPr>
              <a:t>Some APIs require you to send particular headers along with requests, typically to provide additional metadata about the operation you are performing. You can set these up in the Headers tab. Enter any key-value pairs you need and Postman will send them along with your request. As you type, Postman will prompt you with common options you can use to autocomplete your setup, such as Content-Type. </a:t>
            </a:r>
          </a:p>
          <a:p>
            <a:pPr>
              <a:spcBef>
                <a:spcPts val="600"/>
              </a:spcBef>
              <a:buSzPct val="100000"/>
            </a:pPr>
            <a:r>
              <a:rPr lang="en-US" sz="1100" b="1" dirty="0">
                <a:solidFill>
                  <a:srgbClr val="313131"/>
                </a:solidFill>
              </a:rPr>
              <a:t>Note: </a:t>
            </a:r>
            <a:r>
              <a:rPr lang="en-US" sz="1100" dirty="0">
                <a:solidFill>
                  <a:srgbClr val="313131"/>
                </a:solidFill>
              </a:rPr>
              <a:t>When connecting to the Mambu sandbox, it is necessary to fill in the following field:</a:t>
            </a:r>
          </a:p>
          <a:p>
            <a:pPr marL="628650" lvl="1" indent="-171450">
              <a:spcBef>
                <a:spcPts val="600"/>
              </a:spcBef>
              <a:buSzPct val="100000"/>
              <a:buFont typeface="Arial" panose="020B0604020202020204" pitchFamily="34" charset="0"/>
              <a:buChar char="•"/>
            </a:pPr>
            <a:r>
              <a:rPr lang="pt-PT" sz="1000" b="1" dirty="0" err="1">
                <a:solidFill>
                  <a:srgbClr val="212121"/>
                </a:solidFill>
                <a:latin typeface="+mj-lt"/>
              </a:rPr>
              <a:t>Key</a:t>
            </a:r>
            <a:r>
              <a:rPr lang="pt-PT" sz="1000" dirty="0">
                <a:solidFill>
                  <a:srgbClr val="212121"/>
                </a:solidFill>
                <a:latin typeface="+mj-lt"/>
              </a:rPr>
              <a:t>: </a:t>
            </a:r>
            <a:r>
              <a:rPr lang="pt-PT" sz="1000" b="0" i="0" dirty="0" err="1">
                <a:solidFill>
                  <a:srgbClr val="212121"/>
                </a:solidFill>
                <a:effectLst/>
                <a:latin typeface="+mj-lt"/>
              </a:rPr>
              <a:t>Accept</a:t>
            </a:r>
            <a:r>
              <a:rPr lang="pt-PT" sz="1000" dirty="0">
                <a:solidFill>
                  <a:srgbClr val="212121"/>
                </a:solidFill>
                <a:latin typeface="+mj-lt"/>
              </a:rPr>
              <a:t>    </a:t>
            </a:r>
            <a:r>
              <a:rPr lang="pt-PT" sz="1000" b="1" dirty="0">
                <a:solidFill>
                  <a:srgbClr val="212121"/>
                </a:solidFill>
                <a:latin typeface="+mj-lt"/>
              </a:rPr>
              <a:t>Value</a:t>
            </a:r>
            <a:r>
              <a:rPr lang="pt-PT" sz="1000" dirty="0">
                <a:solidFill>
                  <a:srgbClr val="212121"/>
                </a:solidFill>
                <a:latin typeface="+mj-lt"/>
              </a:rPr>
              <a:t>: </a:t>
            </a:r>
            <a:r>
              <a:rPr lang="fr-FR" sz="1000" b="0" i="0" dirty="0">
                <a:solidFill>
                  <a:srgbClr val="212121"/>
                </a:solidFill>
                <a:effectLst/>
                <a:latin typeface="+mj-lt"/>
              </a:rPr>
              <a:t>application/vnd.mambu.v2+json</a:t>
            </a:r>
          </a:p>
          <a:p>
            <a:pPr lvl="1">
              <a:spcBef>
                <a:spcPts val="600"/>
              </a:spcBef>
              <a:buSzPct val="100000"/>
            </a:pPr>
            <a:r>
              <a:rPr lang="en-US" sz="1000" b="0" i="0" dirty="0">
                <a:solidFill>
                  <a:srgbClr val="212121"/>
                </a:solidFill>
                <a:effectLst/>
                <a:latin typeface="+mj-lt"/>
              </a:rPr>
              <a:t>In some cases, it is necessary to put the following parameter</a:t>
            </a:r>
            <a:endParaRPr lang="fr-FR" sz="1000" b="0" i="0" dirty="0">
              <a:solidFill>
                <a:srgbClr val="212121"/>
              </a:solidFill>
              <a:effectLst/>
              <a:latin typeface="+mj-lt"/>
            </a:endParaRPr>
          </a:p>
          <a:p>
            <a:pPr marL="628650" lvl="1" indent="-171450">
              <a:spcBef>
                <a:spcPts val="600"/>
              </a:spcBef>
              <a:buSzPct val="100000"/>
              <a:buFont typeface="Arial" panose="020B0604020202020204" pitchFamily="34" charset="0"/>
              <a:buChar char="•"/>
            </a:pPr>
            <a:r>
              <a:rPr lang="en-US" sz="1000" b="1" i="0" dirty="0">
                <a:solidFill>
                  <a:srgbClr val="313131"/>
                </a:solidFill>
                <a:effectLst/>
                <a:latin typeface="+mj-lt"/>
              </a:rPr>
              <a:t>Key</a:t>
            </a:r>
            <a:r>
              <a:rPr lang="en-US" sz="1000" b="0" i="0" dirty="0">
                <a:solidFill>
                  <a:srgbClr val="313131"/>
                </a:solidFill>
                <a:effectLst/>
                <a:latin typeface="+mj-lt"/>
              </a:rPr>
              <a:t>: </a:t>
            </a:r>
            <a:r>
              <a:rPr lang="pt-PT" sz="1000" b="0" i="0" dirty="0" err="1">
                <a:solidFill>
                  <a:srgbClr val="212121"/>
                </a:solidFill>
                <a:effectLst/>
                <a:latin typeface="+mj-lt"/>
              </a:rPr>
              <a:t>Content-Type</a:t>
            </a:r>
            <a:r>
              <a:rPr lang="pt-PT" sz="1000" dirty="0">
                <a:solidFill>
                  <a:srgbClr val="212121"/>
                </a:solidFill>
                <a:latin typeface="+mj-lt"/>
              </a:rPr>
              <a:t>   </a:t>
            </a:r>
            <a:r>
              <a:rPr lang="pt-PT" sz="1000" b="1" dirty="0">
                <a:solidFill>
                  <a:srgbClr val="212121"/>
                </a:solidFill>
                <a:latin typeface="+mj-lt"/>
              </a:rPr>
              <a:t>Value</a:t>
            </a:r>
            <a:r>
              <a:rPr lang="pt-PT" sz="1000" dirty="0">
                <a:solidFill>
                  <a:srgbClr val="212121"/>
                </a:solidFill>
                <a:latin typeface="+mj-lt"/>
              </a:rPr>
              <a:t>: </a:t>
            </a:r>
            <a:r>
              <a:rPr lang="pt-PT" sz="1000" b="0" i="0" dirty="0" err="1">
                <a:solidFill>
                  <a:srgbClr val="212121"/>
                </a:solidFill>
                <a:effectLst/>
                <a:latin typeface="+mj-lt"/>
              </a:rPr>
              <a:t>application</a:t>
            </a:r>
            <a:r>
              <a:rPr lang="pt-PT" sz="1000" b="0" i="0" dirty="0">
                <a:solidFill>
                  <a:srgbClr val="212121"/>
                </a:solidFill>
                <a:effectLst/>
                <a:latin typeface="+mj-lt"/>
              </a:rPr>
              <a:t>/</a:t>
            </a:r>
            <a:r>
              <a:rPr lang="pt-PT" sz="1000" b="0" i="0" dirty="0" err="1">
                <a:solidFill>
                  <a:srgbClr val="212121"/>
                </a:solidFill>
                <a:effectLst/>
                <a:latin typeface="+mj-lt"/>
              </a:rPr>
              <a:t>json</a:t>
            </a:r>
            <a:endParaRPr lang="pt-PT" sz="1000" b="0" i="0" dirty="0">
              <a:solidFill>
                <a:srgbClr val="212121"/>
              </a:solidFill>
              <a:effectLst/>
              <a:latin typeface="+mj-lt"/>
            </a:endParaRPr>
          </a:p>
        </p:txBody>
      </p:sp>
      <p:grpSp>
        <p:nvGrpSpPr>
          <p:cNvPr id="16" name="Group 15">
            <a:extLst>
              <a:ext uri="{FF2B5EF4-FFF2-40B4-BE49-F238E27FC236}">
                <a16:creationId xmlns:a16="http://schemas.microsoft.com/office/drawing/2014/main" id="{2BF1A1F5-1DC3-407B-BC49-9F652B09E101}"/>
              </a:ext>
            </a:extLst>
          </p:cNvPr>
          <p:cNvGrpSpPr/>
          <p:nvPr/>
        </p:nvGrpSpPr>
        <p:grpSpPr>
          <a:xfrm>
            <a:off x="567333" y="3216935"/>
            <a:ext cx="10546311" cy="2904377"/>
            <a:chOff x="414520" y="3242815"/>
            <a:chExt cx="10546311" cy="2948870"/>
          </a:xfrm>
        </p:grpSpPr>
        <p:pic>
          <p:nvPicPr>
            <p:cNvPr id="3" name="Picture 2">
              <a:extLst>
                <a:ext uri="{FF2B5EF4-FFF2-40B4-BE49-F238E27FC236}">
                  <a16:creationId xmlns:a16="http://schemas.microsoft.com/office/drawing/2014/main" id="{FDA468E8-CDC4-4006-941A-89E4FEB0B822}"/>
                </a:ext>
              </a:extLst>
            </p:cNvPr>
            <p:cNvPicPr>
              <a:picLocks noChangeAspect="1"/>
            </p:cNvPicPr>
            <p:nvPr/>
          </p:nvPicPr>
          <p:blipFill>
            <a:blip r:embed="rId3"/>
            <a:stretch>
              <a:fillRect/>
            </a:stretch>
          </p:blipFill>
          <p:spPr>
            <a:xfrm>
              <a:off x="882082" y="3242815"/>
              <a:ext cx="10078749" cy="2268045"/>
            </a:xfrm>
            <a:prstGeom prst="rect">
              <a:avLst/>
            </a:prstGeom>
          </p:spPr>
        </p:pic>
        <p:sp>
          <p:nvSpPr>
            <p:cNvPr id="28" name="Rectangle 27">
              <a:extLst>
                <a:ext uri="{FF2B5EF4-FFF2-40B4-BE49-F238E27FC236}">
                  <a16:creationId xmlns:a16="http://schemas.microsoft.com/office/drawing/2014/main" id="{7BDCBCAC-2030-47C9-961C-211F1F462514}"/>
                </a:ext>
              </a:extLst>
            </p:cNvPr>
            <p:cNvSpPr/>
            <p:nvPr/>
          </p:nvSpPr>
          <p:spPr bwMode="gray">
            <a:xfrm>
              <a:off x="882082" y="4544993"/>
              <a:ext cx="9798860" cy="95087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30" name="Straight Connector 29">
              <a:extLst>
                <a:ext uri="{FF2B5EF4-FFF2-40B4-BE49-F238E27FC236}">
                  <a16:creationId xmlns:a16="http://schemas.microsoft.com/office/drawing/2014/main" id="{E62B4677-5161-4D1F-B25F-42F8548E10B6}"/>
                </a:ext>
              </a:extLst>
            </p:cNvPr>
            <p:cNvCxnSpPr>
              <a:cxnSpLocks/>
            </p:cNvCxnSpPr>
            <p:nvPr/>
          </p:nvCxnSpPr>
          <p:spPr>
            <a:xfrm flipV="1">
              <a:off x="1087602" y="5192911"/>
              <a:ext cx="0" cy="66203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03AB02E-84E2-45A5-865F-8DED866C0AD2}"/>
                </a:ext>
              </a:extLst>
            </p:cNvPr>
            <p:cNvSpPr/>
            <p:nvPr/>
          </p:nvSpPr>
          <p:spPr bwMode="gray">
            <a:xfrm>
              <a:off x="414520" y="5821486"/>
              <a:ext cx="350314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Select the checkbox to enable each of the headers</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337459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7B049C-9C74-4B9D-9D85-CBAC47C89093}"/>
              </a:ext>
            </a:extLst>
          </p:cNvPr>
          <p:cNvSpPr txBox="1">
            <a:spLocks/>
          </p:cNvSpPr>
          <p:nvPr/>
        </p:nvSpPr>
        <p:spPr>
          <a:xfrm>
            <a:off x="886619" y="3206795"/>
            <a:ext cx="10418763" cy="1592262"/>
          </a:xfrm>
          <a:prstGeom prst="rect">
            <a:avLst/>
          </a:prstGeom>
          <a:noFill/>
          <a:ln>
            <a:noFill/>
          </a:ln>
        </p:spPr>
        <p:txBody>
          <a:bodyPr spcFirstLastPara="1" wrap="square" lIns="201025" tIns="201025" rIns="201025" bIns="2010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2121"/>
              </a:buClr>
              <a:buSzPts val="6600"/>
              <a:buFont typeface="Roboto"/>
              <a:buNone/>
              <a:defRPr sz="6600" b="1" i="0" u="none" strike="noStrike" cap="none">
                <a:solidFill>
                  <a:srgbClr val="212121"/>
                </a:solidFill>
                <a:latin typeface="Roboto"/>
                <a:ea typeface="Roboto"/>
                <a:cs typeface="Roboto"/>
                <a:sym typeface="Roboto"/>
              </a:defRPr>
            </a:lvl1pPr>
            <a:lvl2pPr marR="0" lvl="1"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2pPr>
            <a:lvl3pPr marR="0" lvl="2"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3pPr>
            <a:lvl4pPr marR="0" lvl="3"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4pPr>
            <a:lvl5pPr marR="0" lvl="4"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5pPr>
            <a:lvl6pPr marR="0" lvl="5"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6pPr>
            <a:lvl7pPr marR="0" lvl="6"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7pPr>
            <a:lvl8pPr marR="0" lvl="7"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8pPr>
            <a:lvl9pPr marR="0" lvl="8" algn="l" rtl="0">
              <a:lnSpc>
                <a:spcPct val="100000"/>
              </a:lnSpc>
              <a:spcBef>
                <a:spcPts val="0"/>
              </a:spcBef>
              <a:spcAft>
                <a:spcPts val="0"/>
              </a:spcAft>
              <a:buClr>
                <a:srgbClr val="212121"/>
              </a:buClr>
              <a:buSzPts val="6200"/>
              <a:buFont typeface="Roboto"/>
              <a:buNone/>
              <a:defRPr sz="6200" b="0" i="0" u="none" strike="noStrike" cap="none">
                <a:solidFill>
                  <a:srgbClr val="21212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212121"/>
              </a:buClr>
              <a:buSzPts val="6600"/>
              <a:buFont typeface="Roboto"/>
              <a:buNone/>
              <a:tabLst/>
              <a:defRPr/>
            </a:pPr>
            <a:r>
              <a:rPr kumimoji="0" lang="pt-PT" sz="3850" b="1" i="0" u="none" strike="noStrike" kern="1200" cap="none" spc="0" normalizeH="0" baseline="0" noProof="0" dirty="0">
                <a:ln>
                  <a:noFill/>
                </a:ln>
                <a:solidFill>
                  <a:srgbClr val="FFFFFF"/>
                </a:solidFill>
                <a:effectLst/>
                <a:uLnTx/>
                <a:uFillTx/>
                <a:latin typeface="Arial"/>
                <a:ea typeface="Open Sans" panose="020B0606030504020204" pitchFamily="34" charset="0"/>
                <a:cs typeface="Open Sans" panose="020B0606030504020204" pitchFamily="34" charset="0"/>
                <a:sym typeface="Roboto"/>
              </a:rPr>
              <a:t>III. Mambu API</a:t>
            </a:r>
          </a:p>
        </p:txBody>
      </p:sp>
      <p:sp>
        <p:nvSpPr>
          <p:cNvPr id="9" name="Frame 8">
            <a:extLst>
              <a:ext uri="{FF2B5EF4-FFF2-40B4-BE49-F238E27FC236}">
                <a16:creationId xmlns:a16="http://schemas.microsoft.com/office/drawing/2014/main" id="{57A572B2-184F-461D-B4F3-0C5762BF2881}"/>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 name="Picture 9">
            <a:extLst>
              <a:ext uri="{FF2B5EF4-FFF2-40B4-BE49-F238E27FC236}">
                <a16:creationId xmlns:a16="http://schemas.microsoft.com/office/drawing/2014/main" id="{D0FD6412-C4E3-4EAC-A45C-379493D94552}"/>
              </a:ext>
            </a:extLst>
          </p:cNvPr>
          <p:cNvPicPr>
            <a:picLocks noChangeAspect="1"/>
          </p:cNvPicPr>
          <p:nvPr/>
        </p:nvPicPr>
        <p:blipFill>
          <a:blip r:embed="rId3"/>
          <a:stretch>
            <a:fillRect/>
          </a:stretch>
        </p:blipFill>
        <p:spPr>
          <a:xfrm>
            <a:off x="276099" y="6270522"/>
            <a:ext cx="1019302" cy="346178"/>
          </a:xfrm>
          <a:prstGeom prst="rect">
            <a:avLst/>
          </a:prstGeom>
          <a:solidFill>
            <a:schemeClr val="bg1"/>
          </a:solidFill>
          <a:ln>
            <a:solidFill>
              <a:schemeClr val="bg1"/>
            </a:solidFill>
          </a:ln>
        </p:spPr>
      </p:pic>
      <p:sp>
        <p:nvSpPr>
          <p:cNvPr id="6" name="Title 1">
            <a:extLst>
              <a:ext uri="{FF2B5EF4-FFF2-40B4-BE49-F238E27FC236}">
                <a16:creationId xmlns:a16="http://schemas.microsoft.com/office/drawing/2014/main" id="{60E83823-F697-442E-8E2B-2664DCF5C0B3}"/>
              </a:ext>
            </a:extLst>
          </p:cNvPr>
          <p:cNvSpPr txBox="1">
            <a:spLocks/>
          </p:cNvSpPr>
          <p:nvPr/>
        </p:nvSpPr>
        <p:spPr>
          <a:xfrm>
            <a:off x="1000769" y="2116432"/>
            <a:ext cx="7919545" cy="20495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pt-PT" sz="3850" b="1" i="0" u="none" strike="noStrike" kern="1200" cap="none" spc="0" normalizeH="0" baseline="0" noProof="0" dirty="0">
              <a:ln>
                <a:noFill/>
              </a:ln>
              <a:solidFill>
                <a:srgbClr val="FFFFFF"/>
              </a:solidFill>
              <a:effectLst/>
              <a:uLnTx/>
              <a:uFillTx/>
              <a:latin typeface="Arial"/>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5325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Body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3354765"/>
          </a:xfrm>
          <a:prstGeom prst="rect">
            <a:avLst/>
          </a:prstGeom>
        </p:spPr>
        <p:txBody>
          <a:bodyPr wrap="square">
            <a:spAutoFit/>
          </a:bodyPr>
          <a:lstStyle/>
          <a:p>
            <a:pPr>
              <a:spcBef>
                <a:spcPts val="600"/>
              </a:spcBef>
              <a:buSzPct val="100000"/>
            </a:pPr>
            <a:r>
              <a:rPr lang="pt-PT" sz="1100" dirty="0">
                <a:solidFill>
                  <a:srgbClr val="313131"/>
                </a:solidFill>
              </a:rPr>
              <a:t>You will need to send body data with requests whenever you need to add or update stuctured data. For exemple, if you’re sending a request to add a new customer to a database, you might include the customer details in JSON. Typically, you will use body data with </a:t>
            </a:r>
            <a:r>
              <a:rPr lang="pt-PT" sz="1100" b="1" dirty="0">
                <a:solidFill>
                  <a:srgbClr val="313131"/>
                </a:solidFill>
              </a:rPr>
              <a:t>PUT</a:t>
            </a:r>
            <a:r>
              <a:rPr lang="pt-PT" sz="1100" dirty="0">
                <a:solidFill>
                  <a:srgbClr val="313131"/>
                </a:solidFill>
              </a:rPr>
              <a:t>, </a:t>
            </a:r>
            <a:r>
              <a:rPr lang="pt-PT" sz="1100" b="1" dirty="0">
                <a:solidFill>
                  <a:srgbClr val="313131"/>
                </a:solidFill>
              </a:rPr>
              <a:t>POST</a:t>
            </a:r>
            <a:r>
              <a:rPr lang="pt-PT" sz="1100" dirty="0">
                <a:solidFill>
                  <a:srgbClr val="313131"/>
                </a:solidFill>
              </a:rPr>
              <a:t> and </a:t>
            </a:r>
            <a:r>
              <a:rPr lang="pt-PT" sz="1100" b="1" dirty="0">
                <a:solidFill>
                  <a:srgbClr val="313131"/>
                </a:solidFill>
              </a:rPr>
              <a:t>PATCH</a:t>
            </a:r>
            <a:r>
              <a:rPr lang="pt-PT" sz="1100" dirty="0">
                <a:solidFill>
                  <a:srgbClr val="313131"/>
                </a:solidFill>
              </a:rPr>
              <a:t> requests.</a:t>
            </a:r>
          </a:p>
          <a:p>
            <a:pPr>
              <a:spcBef>
                <a:spcPts val="600"/>
              </a:spcBef>
              <a:buSzPct val="100000"/>
            </a:pPr>
            <a:endParaRPr lang="en-US" sz="1100" dirty="0">
              <a:solidFill>
                <a:srgbClr val="313131"/>
              </a:solidFill>
            </a:endParaRPr>
          </a:p>
          <a:p>
            <a:pPr>
              <a:spcBef>
                <a:spcPts val="600"/>
              </a:spcBef>
              <a:buSzPct val="100000"/>
            </a:pPr>
            <a:r>
              <a:rPr lang="en-US" sz="1100" dirty="0">
                <a:solidFill>
                  <a:srgbClr val="313131"/>
                </a:solidFill>
              </a:rPr>
              <a:t>The body tab in Postman allows you to specify the data you need to send with a request. You can send various different types of body data to suit your API.</a:t>
            </a:r>
          </a:p>
          <a:p>
            <a:pPr>
              <a:spcBef>
                <a:spcPts val="600"/>
              </a:spcBef>
              <a:buSzPct val="100000"/>
            </a:pPr>
            <a:endParaRPr lang="en-US" sz="1100" dirty="0">
              <a:solidFill>
                <a:srgbClr val="313131"/>
              </a:solidFill>
            </a:endParaRPr>
          </a:p>
          <a:p>
            <a:pPr>
              <a:spcBef>
                <a:spcPts val="600"/>
              </a:spcBef>
              <a:buSzPct val="100000"/>
            </a:pPr>
            <a:r>
              <a:rPr lang="en-US" sz="1100" b="1" dirty="0">
                <a:solidFill>
                  <a:srgbClr val="313131"/>
                </a:solidFill>
              </a:rPr>
              <a:t>Note: </a:t>
            </a:r>
            <a:r>
              <a:rPr lang="en-US" sz="1100" dirty="0">
                <a:solidFill>
                  <a:srgbClr val="313131"/>
                </a:solidFill>
              </a:rPr>
              <a:t>If you're sending body data, make sure you have the correct headers selected to indicate the content type your API may need to process the received data correctly.</a:t>
            </a:r>
          </a:p>
          <a:p>
            <a:pPr>
              <a:spcBef>
                <a:spcPts val="600"/>
              </a:spcBef>
              <a:buSzPct val="100000"/>
            </a:pPr>
            <a:endParaRPr lang="en-US" sz="1100" dirty="0">
              <a:solidFill>
                <a:srgbClr val="313131"/>
              </a:solidFill>
            </a:endParaRPr>
          </a:p>
          <a:p>
            <a:pPr algn="l"/>
            <a:r>
              <a:rPr lang="en-US" sz="1100" dirty="0">
                <a:solidFill>
                  <a:srgbClr val="313131"/>
                </a:solidFill>
              </a:rPr>
              <a:t>By default, Postman will select None—leave it selected if you don't need to send a body with your request. In this case, you must select </a:t>
            </a:r>
            <a:r>
              <a:rPr lang="en-US" sz="1100" b="1" dirty="0">
                <a:solidFill>
                  <a:srgbClr val="313131"/>
                </a:solidFill>
              </a:rPr>
              <a:t>raw data </a:t>
            </a:r>
            <a:r>
              <a:rPr lang="en-US" sz="1100" dirty="0">
                <a:solidFill>
                  <a:srgbClr val="313131"/>
                </a:solidFill>
              </a:rPr>
              <a:t>and then JSON. </a:t>
            </a:r>
          </a:p>
          <a:p>
            <a:pPr algn="l"/>
            <a:endParaRPr lang="en-US" sz="1100" dirty="0">
              <a:solidFill>
                <a:srgbClr val="000000"/>
              </a:solidFill>
            </a:endParaRPr>
          </a:p>
          <a:p>
            <a:pPr algn="l"/>
            <a:r>
              <a:rPr lang="en-US" sz="1100" b="1" dirty="0">
                <a:solidFill>
                  <a:srgbClr val="313131"/>
                </a:solidFill>
              </a:rPr>
              <a:t>Notes:</a:t>
            </a:r>
          </a:p>
          <a:p>
            <a:pPr algn="l"/>
            <a:r>
              <a:rPr lang="en-US" sz="1100" dirty="0">
                <a:solidFill>
                  <a:srgbClr val="313131"/>
                </a:solidFill>
              </a:rPr>
              <a:t>You can use raw body data to send anything you can enter as text. Use the raw tab, and the type dropdown list to indicate the format of your data (Text, JavaScript, JSON, HTML, or XML) and Postman will enable syntax-highlighting as well as appending the relevant headers to your request.</a:t>
            </a:r>
          </a:p>
        </p:txBody>
      </p:sp>
    </p:spTree>
    <p:extLst>
      <p:ext uri="{BB962C8B-B14F-4D97-AF65-F5344CB8AC3E}">
        <p14:creationId xmlns:p14="http://schemas.microsoft.com/office/powerpoint/2010/main" val="370873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Pre-request script</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2754600"/>
          </a:xfrm>
          <a:prstGeom prst="rect">
            <a:avLst/>
          </a:prstGeom>
        </p:spPr>
        <p:txBody>
          <a:bodyPr wrap="square">
            <a:spAutoFit/>
          </a:bodyPr>
          <a:lstStyle/>
          <a:p>
            <a:pPr>
              <a:spcBef>
                <a:spcPts val="600"/>
              </a:spcBef>
              <a:buSzPct val="100000"/>
            </a:pPr>
            <a:r>
              <a:rPr lang="en-US" sz="1100" dirty="0">
                <a:solidFill>
                  <a:srgbClr val="313131"/>
                </a:solidFill>
              </a:rPr>
              <a:t>You can use pre-request scripts in Postman to execute JavaScript before a request runs. By including code in the Pre-request Script tab for a request, collection, or folder, you can carry out pre-processing such as setting variable values, parameters, headers, and body data. You can also use pre-request scripts for debugging code, for example by logging output to the console.</a:t>
            </a:r>
          </a:p>
          <a:p>
            <a:pPr>
              <a:spcBef>
                <a:spcPts val="600"/>
              </a:spcBef>
              <a:buSzPct val="100000"/>
            </a:pPr>
            <a:endParaRPr lang="en-US" sz="1100" dirty="0">
              <a:solidFill>
                <a:srgbClr val="313131"/>
              </a:solidFill>
            </a:endParaRPr>
          </a:p>
          <a:p>
            <a:pPr>
              <a:spcBef>
                <a:spcPts val="600"/>
              </a:spcBef>
              <a:buSzPct val="100000"/>
            </a:pPr>
            <a:r>
              <a:rPr lang="en-US" sz="1100" dirty="0">
                <a:solidFill>
                  <a:srgbClr val="313131"/>
                </a:solidFill>
              </a:rPr>
              <a:t>An example usage of pre-request scripting could be as follows:</a:t>
            </a:r>
          </a:p>
          <a:p>
            <a:pPr marL="171450" indent="-171450">
              <a:spcBef>
                <a:spcPts val="600"/>
              </a:spcBef>
              <a:buSzPct val="100000"/>
              <a:buFont typeface="Arial" panose="020B0604020202020204" pitchFamily="34" charset="0"/>
              <a:buChar char="•"/>
            </a:pPr>
            <a:r>
              <a:rPr lang="en-US" sz="1100" dirty="0">
                <a:solidFill>
                  <a:srgbClr val="313131"/>
                </a:solidFill>
              </a:rPr>
              <a:t>You have a series of requests in a collection and are running them in a sequence, e.g. using the collection runner.</a:t>
            </a:r>
          </a:p>
          <a:p>
            <a:pPr marL="171450" indent="-171450">
              <a:spcBef>
                <a:spcPts val="600"/>
              </a:spcBef>
              <a:buSzPct val="100000"/>
              <a:buFont typeface="Arial" panose="020B0604020202020204" pitchFamily="34" charset="0"/>
              <a:buChar char="•"/>
            </a:pPr>
            <a:r>
              <a:rPr lang="en-US" sz="1100" dirty="0">
                <a:solidFill>
                  <a:srgbClr val="313131"/>
                </a:solidFill>
              </a:rPr>
              <a:t>The second request is dependent on a value returned from the first request.</a:t>
            </a:r>
          </a:p>
          <a:p>
            <a:pPr marL="171450" indent="-171450">
              <a:spcBef>
                <a:spcPts val="600"/>
              </a:spcBef>
              <a:buSzPct val="100000"/>
              <a:buFont typeface="Arial" panose="020B0604020202020204" pitchFamily="34" charset="0"/>
              <a:buChar char="•"/>
            </a:pPr>
            <a:r>
              <a:rPr lang="en-US" sz="1100" dirty="0">
                <a:solidFill>
                  <a:srgbClr val="313131"/>
                </a:solidFill>
              </a:rPr>
              <a:t>The value needs to be processed before you pass it to the second request.</a:t>
            </a:r>
          </a:p>
          <a:p>
            <a:pPr marL="171450" indent="-171450">
              <a:spcBef>
                <a:spcPts val="600"/>
              </a:spcBef>
              <a:buSzPct val="100000"/>
              <a:buFont typeface="Arial" panose="020B0604020202020204" pitchFamily="34" charset="0"/>
              <a:buChar char="•"/>
            </a:pPr>
            <a:r>
              <a:rPr lang="en-US" sz="1100" dirty="0">
                <a:solidFill>
                  <a:srgbClr val="313131"/>
                </a:solidFill>
              </a:rPr>
              <a:t>The first request sets the data value from a response field to a variable in its Tests script.</a:t>
            </a:r>
          </a:p>
          <a:p>
            <a:pPr marL="171450" indent="-171450">
              <a:spcBef>
                <a:spcPts val="600"/>
              </a:spcBef>
              <a:buSzPct val="100000"/>
              <a:buFont typeface="Arial" panose="020B0604020202020204" pitchFamily="34" charset="0"/>
              <a:buChar char="•"/>
            </a:pPr>
            <a:r>
              <a:rPr lang="en-US" sz="1100" dirty="0">
                <a:solidFill>
                  <a:srgbClr val="313131"/>
                </a:solidFill>
              </a:rPr>
              <a:t>The second request retrieves the value and processes it in its Pre-request Script, then sets the processed value to a variable (which is referenced in the second request, e.g. in its parameters).</a:t>
            </a:r>
          </a:p>
          <a:p>
            <a:pPr>
              <a:spcBef>
                <a:spcPts val="600"/>
              </a:spcBef>
              <a:buSzPct val="100000"/>
            </a:pPr>
            <a:endParaRPr lang="pt-PT" sz="1200" b="1" dirty="0">
              <a:solidFill>
                <a:srgbClr val="313131"/>
              </a:solidFill>
            </a:endParaRPr>
          </a:p>
        </p:txBody>
      </p:sp>
      <p:grpSp>
        <p:nvGrpSpPr>
          <p:cNvPr id="8" name="Group 7">
            <a:extLst>
              <a:ext uri="{FF2B5EF4-FFF2-40B4-BE49-F238E27FC236}">
                <a16:creationId xmlns:a16="http://schemas.microsoft.com/office/drawing/2014/main" id="{CBADDA42-A7B2-4A5D-81CF-501615B9455A}"/>
              </a:ext>
            </a:extLst>
          </p:cNvPr>
          <p:cNvGrpSpPr/>
          <p:nvPr/>
        </p:nvGrpSpPr>
        <p:grpSpPr>
          <a:xfrm>
            <a:off x="384584" y="3921816"/>
            <a:ext cx="10077115" cy="2627238"/>
            <a:chOff x="402389" y="4026319"/>
            <a:chExt cx="10077115" cy="2627238"/>
          </a:xfrm>
        </p:grpSpPr>
        <p:pic>
          <p:nvPicPr>
            <p:cNvPr id="4" name="Picture 3">
              <a:extLst>
                <a:ext uri="{FF2B5EF4-FFF2-40B4-BE49-F238E27FC236}">
                  <a16:creationId xmlns:a16="http://schemas.microsoft.com/office/drawing/2014/main" id="{ECA90510-56EF-45E0-8CD9-EF9C879B69EE}"/>
                </a:ext>
              </a:extLst>
            </p:cNvPr>
            <p:cNvPicPr>
              <a:picLocks noChangeAspect="1"/>
            </p:cNvPicPr>
            <p:nvPr/>
          </p:nvPicPr>
          <p:blipFill>
            <a:blip r:embed="rId3"/>
            <a:stretch>
              <a:fillRect/>
            </a:stretch>
          </p:blipFill>
          <p:spPr>
            <a:xfrm>
              <a:off x="1939088" y="4026319"/>
              <a:ext cx="8540416" cy="2627238"/>
            </a:xfrm>
            <a:prstGeom prst="rect">
              <a:avLst/>
            </a:prstGeom>
          </p:spPr>
        </p:pic>
        <p:sp>
          <p:nvSpPr>
            <p:cNvPr id="7" name="Left Brace 6">
              <a:extLst>
                <a:ext uri="{FF2B5EF4-FFF2-40B4-BE49-F238E27FC236}">
                  <a16:creationId xmlns:a16="http://schemas.microsoft.com/office/drawing/2014/main" id="{F714B9EB-6F3E-44E1-A7FF-FA659F086036}"/>
                </a:ext>
              </a:extLst>
            </p:cNvPr>
            <p:cNvSpPr/>
            <p:nvPr/>
          </p:nvSpPr>
          <p:spPr>
            <a:xfrm>
              <a:off x="1712496" y="5129782"/>
              <a:ext cx="80209" cy="1239843"/>
            </a:xfrm>
            <a:prstGeom prst="leftBrac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6" name="Rectangle 15">
              <a:extLst>
                <a:ext uri="{FF2B5EF4-FFF2-40B4-BE49-F238E27FC236}">
                  <a16:creationId xmlns:a16="http://schemas.microsoft.com/office/drawing/2014/main" id="{8E2D7FEE-85E6-4A3C-BBAB-BD8DBEC2B401}"/>
                </a:ext>
              </a:extLst>
            </p:cNvPr>
            <p:cNvSpPr/>
            <p:nvPr/>
          </p:nvSpPr>
          <p:spPr bwMode="gray">
            <a:xfrm>
              <a:off x="402389" y="5559383"/>
              <a:ext cx="1282700"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Pre-request Script</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3543935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Body configuration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430887"/>
          </a:xfrm>
          <a:prstGeom prst="rect">
            <a:avLst/>
          </a:prstGeom>
        </p:spPr>
        <p:txBody>
          <a:bodyPr wrap="square">
            <a:spAutoFit/>
          </a:bodyPr>
          <a:lstStyle/>
          <a:p>
            <a:pPr>
              <a:spcBef>
                <a:spcPts val="600"/>
              </a:spcBef>
              <a:buSzPct val="100000"/>
            </a:pPr>
            <a:r>
              <a:rPr lang="en-US" sz="1100" dirty="0">
                <a:solidFill>
                  <a:srgbClr val="313131"/>
                </a:solidFill>
              </a:rPr>
              <a:t>Below you can see an example of a body, in case you have any doubts about the mandatory parameters to be sent through the body. See page </a:t>
            </a:r>
            <a:r>
              <a:rPr lang="pt-PT" sz="1100" dirty="0">
                <a:hlinkClick r:id="rId3"/>
              </a:rPr>
              <a:t>Mambu API v2 </a:t>
            </a:r>
            <a:r>
              <a:rPr lang="pt-PT" sz="1100" dirty="0" err="1">
                <a:hlinkClick r:id="rId3"/>
              </a:rPr>
              <a:t>Reference</a:t>
            </a:r>
            <a:r>
              <a:rPr lang="pt-PT" sz="1100" dirty="0">
                <a:hlinkClick r:id="rId3"/>
              </a:rPr>
              <a:t> </a:t>
            </a:r>
            <a:r>
              <a:rPr lang="pt-PT" sz="1100" dirty="0" err="1">
                <a:hlinkClick r:id="rId3"/>
              </a:rPr>
              <a:t>Page</a:t>
            </a:r>
            <a:r>
              <a:rPr lang="pt-PT" sz="1100" dirty="0"/>
              <a:t> </a:t>
            </a:r>
            <a:r>
              <a:rPr lang="en-US" sz="1100" dirty="0">
                <a:solidFill>
                  <a:srgbClr val="313131"/>
                </a:solidFill>
              </a:rPr>
              <a:t>and look for the parameters needed for the API you want to test.</a:t>
            </a:r>
            <a:endParaRPr lang="pt-PT" sz="1100" b="1" dirty="0">
              <a:solidFill>
                <a:srgbClr val="313131"/>
              </a:solidFill>
            </a:endParaRPr>
          </a:p>
        </p:txBody>
      </p:sp>
      <p:grpSp>
        <p:nvGrpSpPr>
          <p:cNvPr id="2" name="Group 1">
            <a:extLst>
              <a:ext uri="{FF2B5EF4-FFF2-40B4-BE49-F238E27FC236}">
                <a16:creationId xmlns:a16="http://schemas.microsoft.com/office/drawing/2014/main" id="{155A236F-A117-41FF-816F-D3A7A38C8FE4}"/>
              </a:ext>
            </a:extLst>
          </p:cNvPr>
          <p:cNvGrpSpPr/>
          <p:nvPr/>
        </p:nvGrpSpPr>
        <p:grpSpPr>
          <a:xfrm>
            <a:off x="469900" y="2259631"/>
            <a:ext cx="10559177" cy="3251229"/>
            <a:chOff x="121765" y="2419256"/>
            <a:chExt cx="10559177" cy="3251229"/>
          </a:xfrm>
        </p:grpSpPr>
        <p:pic>
          <p:nvPicPr>
            <p:cNvPr id="3" name="Picture 2">
              <a:extLst>
                <a:ext uri="{FF2B5EF4-FFF2-40B4-BE49-F238E27FC236}">
                  <a16:creationId xmlns:a16="http://schemas.microsoft.com/office/drawing/2014/main" id="{2C41B1FD-D850-42B1-8FFE-729265265726}"/>
                </a:ext>
              </a:extLst>
            </p:cNvPr>
            <p:cNvPicPr>
              <a:picLocks noChangeAspect="1"/>
            </p:cNvPicPr>
            <p:nvPr/>
          </p:nvPicPr>
          <p:blipFill rotWithShape="1">
            <a:blip r:embed="rId4"/>
            <a:srcRect l="587" b="32626"/>
            <a:stretch/>
          </p:blipFill>
          <p:spPr>
            <a:xfrm>
              <a:off x="1553854" y="2419256"/>
              <a:ext cx="9127088" cy="2881030"/>
            </a:xfrm>
            <a:prstGeom prst="rect">
              <a:avLst/>
            </a:prstGeom>
          </p:spPr>
        </p:pic>
        <p:sp>
          <p:nvSpPr>
            <p:cNvPr id="12" name="Rectangle 11">
              <a:extLst>
                <a:ext uri="{FF2B5EF4-FFF2-40B4-BE49-F238E27FC236}">
                  <a16:creationId xmlns:a16="http://schemas.microsoft.com/office/drawing/2014/main" id="{F9A06FBB-9E4F-4C54-97D7-FFAA8F8FA27B}"/>
                </a:ext>
              </a:extLst>
            </p:cNvPr>
            <p:cNvSpPr/>
            <p:nvPr/>
          </p:nvSpPr>
          <p:spPr bwMode="gray">
            <a:xfrm>
              <a:off x="1819770" y="5300286"/>
              <a:ext cx="1754721"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Example of parameters </a:t>
              </a:r>
              <a:endParaRPr lang="pt-PT" sz="900" dirty="0">
                <a:solidFill>
                  <a:schemeClr val="tx1">
                    <a:lumMod val="50000"/>
                    <a:lumOff val="50000"/>
                  </a:schemeClr>
                </a:solidFill>
              </a:endParaRPr>
            </a:p>
          </p:txBody>
        </p:sp>
        <p:cxnSp>
          <p:nvCxnSpPr>
            <p:cNvPr id="13" name="Straight Connector 12">
              <a:extLst>
                <a:ext uri="{FF2B5EF4-FFF2-40B4-BE49-F238E27FC236}">
                  <a16:creationId xmlns:a16="http://schemas.microsoft.com/office/drawing/2014/main" id="{4E4E36D1-F0BE-4530-9A1D-B9FB3CD517C2}"/>
                </a:ext>
              </a:extLst>
            </p:cNvPr>
            <p:cNvCxnSpPr>
              <a:cxnSpLocks/>
            </p:cNvCxnSpPr>
            <p:nvPr/>
          </p:nvCxnSpPr>
          <p:spPr>
            <a:xfrm flipV="1">
              <a:off x="2541200" y="4470536"/>
              <a:ext cx="0" cy="82975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545C57-86A6-457C-9B4F-8C609167F2ED}"/>
                </a:ext>
              </a:extLst>
            </p:cNvPr>
            <p:cNvSpPr/>
            <p:nvPr/>
          </p:nvSpPr>
          <p:spPr bwMode="gray">
            <a:xfrm>
              <a:off x="1553854" y="3769761"/>
              <a:ext cx="9005299" cy="70077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6" name="Left Brace 15">
              <a:extLst>
                <a:ext uri="{FF2B5EF4-FFF2-40B4-BE49-F238E27FC236}">
                  <a16:creationId xmlns:a16="http://schemas.microsoft.com/office/drawing/2014/main" id="{228A3EEE-AF36-4C6F-9E8D-C986155CCF89}"/>
                </a:ext>
              </a:extLst>
            </p:cNvPr>
            <p:cNvSpPr/>
            <p:nvPr/>
          </p:nvSpPr>
          <p:spPr>
            <a:xfrm>
              <a:off x="1432065" y="3736899"/>
              <a:ext cx="94189" cy="733638"/>
            </a:xfrm>
            <a:prstGeom prst="leftBrac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7" name="Rectangle 16">
              <a:extLst>
                <a:ext uri="{FF2B5EF4-FFF2-40B4-BE49-F238E27FC236}">
                  <a16:creationId xmlns:a16="http://schemas.microsoft.com/office/drawing/2014/main" id="{39035303-9B2F-4CE5-9701-4901BCC07BC1}"/>
                </a:ext>
              </a:extLst>
            </p:cNvPr>
            <p:cNvSpPr/>
            <p:nvPr/>
          </p:nvSpPr>
          <p:spPr bwMode="gray">
            <a:xfrm>
              <a:off x="121765" y="3918618"/>
              <a:ext cx="1282700"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Body</a:t>
              </a:r>
              <a:endParaRPr lang="pt-PT" sz="900" dirty="0">
                <a:solidFill>
                  <a:schemeClr val="tx1">
                    <a:lumMod val="50000"/>
                    <a:lumOff val="50000"/>
                  </a:schemeClr>
                </a:solidFill>
              </a:endParaRPr>
            </a:p>
          </p:txBody>
        </p:sp>
      </p:grpSp>
    </p:spTree>
    <p:extLst>
      <p:ext uri="{BB962C8B-B14F-4D97-AF65-F5344CB8AC3E}">
        <p14:creationId xmlns:p14="http://schemas.microsoft.com/office/powerpoint/2010/main" val="4003820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Tests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Tests verify that your API is working as expected, that integrations between services are functioning reliably, and that new developments haven't broken any existing functionality. You can write test scripts for your Postman API requests in JavaScript. You can also use test code to aid the debugging process when something goes wrong with your API project. For example, you might write a test to validate your API's error handling by sending a request with incomplete data or incorrect parameters.</a:t>
            </a:r>
          </a:p>
          <a:p>
            <a:pPr>
              <a:spcBef>
                <a:spcPts val="600"/>
              </a:spcBef>
              <a:buSzPct val="100000"/>
            </a:pPr>
            <a:r>
              <a:rPr lang="en-US" sz="1100" dirty="0">
                <a:solidFill>
                  <a:srgbClr val="313131"/>
                </a:solidFill>
              </a:rPr>
              <a:t>You can add tests to individual requests, collections, and folders in a collection. Postman includes code snippets you add and then modify to suit your test logic.</a:t>
            </a:r>
            <a:endParaRPr lang="pt-PT" sz="1100" dirty="0">
              <a:solidFill>
                <a:srgbClr val="313131"/>
              </a:solidFill>
            </a:endParaRPr>
          </a:p>
        </p:txBody>
      </p:sp>
      <p:grpSp>
        <p:nvGrpSpPr>
          <p:cNvPr id="5" name="Group 4">
            <a:extLst>
              <a:ext uri="{FF2B5EF4-FFF2-40B4-BE49-F238E27FC236}">
                <a16:creationId xmlns:a16="http://schemas.microsoft.com/office/drawing/2014/main" id="{49044D0F-1FC7-4C43-836C-F05F1640A113}"/>
              </a:ext>
            </a:extLst>
          </p:cNvPr>
          <p:cNvGrpSpPr/>
          <p:nvPr/>
        </p:nvGrpSpPr>
        <p:grpSpPr>
          <a:xfrm>
            <a:off x="469900" y="2729767"/>
            <a:ext cx="10077115" cy="2486025"/>
            <a:chOff x="338472" y="3234864"/>
            <a:chExt cx="10077115" cy="2486025"/>
          </a:xfrm>
        </p:grpSpPr>
        <p:sp>
          <p:nvSpPr>
            <p:cNvPr id="7" name="Left Brace 6">
              <a:extLst>
                <a:ext uri="{FF2B5EF4-FFF2-40B4-BE49-F238E27FC236}">
                  <a16:creationId xmlns:a16="http://schemas.microsoft.com/office/drawing/2014/main" id="{F714B9EB-6F3E-44E1-A7FF-FA659F086036}"/>
                </a:ext>
              </a:extLst>
            </p:cNvPr>
            <p:cNvSpPr/>
            <p:nvPr/>
          </p:nvSpPr>
          <p:spPr>
            <a:xfrm>
              <a:off x="1648579" y="4481046"/>
              <a:ext cx="80209" cy="1239843"/>
            </a:xfrm>
            <a:prstGeom prst="leftBrac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6" name="Rectangle 15">
              <a:extLst>
                <a:ext uri="{FF2B5EF4-FFF2-40B4-BE49-F238E27FC236}">
                  <a16:creationId xmlns:a16="http://schemas.microsoft.com/office/drawing/2014/main" id="{8E2D7FEE-85E6-4A3C-BBAB-BD8DBEC2B401}"/>
                </a:ext>
              </a:extLst>
            </p:cNvPr>
            <p:cNvSpPr/>
            <p:nvPr/>
          </p:nvSpPr>
          <p:spPr bwMode="gray">
            <a:xfrm>
              <a:off x="338472" y="4910647"/>
              <a:ext cx="1282700"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tests</a:t>
              </a:r>
              <a:endParaRPr lang="pt-PT" sz="900" dirty="0">
                <a:solidFill>
                  <a:schemeClr val="tx1">
                    <a:lumMod val="50000"/>
                    <a:lumOff val="50000"/>
                  </a:schemeClr>
                </a:solidFill>
              </a:endParaRPr>
            </a:p>
          </p:txBody>
        </p:sp>
        <p:pic>
          <p:nvPicPr>
            <p:cNvPr id="3" name="Picture 2">
              <a:extLst>
                <a:ext uri="{FF2B5EF4-FFF2-40B4-BE49-F238E27FC236}">
                  <a16:creationId xmlns:a16="http://schemas.microsoft.com/office/drawing/2014/main" id="{1E6C3F93-639A-428A-B1EC-CD476359F307}"/>
                </a:ext>
              </a:extLst>
            </p:cNvPr>
            <p:cNvPicPr>
              <a:picLocks noChangeAspect="1"/>
            </p:cNvPicPr>
            <p:nvPr/>
          </p:nvPicPr>
          <p:blipFill>
            <a:blip r:embed="rId3"/>
            <a:stretch>
              <a:fillRect/>
            </a:stretch>
          </p:blipFill>
          <p:spPr>
            <a:xfrm>
              <a:off x="1776412" y="3234864"/>
              <a:ext cx="8639175" cy="2486025"/>
            </a:xfrm>
            <a:prstGeom prst="rect">
              <a:avLst/>
            </a:prstGeom>
          </p:spPr>
        </p:pic>
      </p:grpSp>
    </p:spTree>
    <p:extLst>
      <p:ext uri="{BB962C8B-B14F-4D97-AF65-F5344CB8AC3E}">
        <p14:creationId xmlns:p14="http://schemas.microsoft.com/office/powerpoint/2010/main" val="3427222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Choosing custom settings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430887"/>
          </a:xfrm>
          <a:prstGeom prst="rect">
            <a:avLst/>
          </a:prstGeom>
        </p:spPr>
        <p:txBody>
          <a:bodyPr wrap="square">
            <a:spAutoFit/>
          </a:bodyPr>
          <a:lstStyle/>
          <a:p>
            <a:pPr>
              <a:spcBef>
                <a:spcPts val="600"/>
              </a:spcBef>
              <a:buSzPct val="100000"/>
            </a:pPr>
            <a:r>
              <a:rPr lang="en-US" sz="1100" dirty="0">
                <a:solidFill>
                  <a:srgbClr val="313131"/>
                </a:solidFill>
              </a:rPr>
              <a:t>You can configure a variety of settings for Postman requests using the request </a:t>
            </a:r>
            <a:r>
              <a:rPr lang="en-US" sz="1100" b="1" dirty="0">
                <a:solidFill>
                  <a:srgbClr val="313131"/>
                </a:solidFill>
              </a:rPr>
              <a:t>Settings</a:t>
            </a:r>
            <a:r>
              <a:rPr lang="en-US" sz="1100" dirty="0">
                <a:solidFill>
                  <a:srgbClr val="313131"/>
                </a:solidFill>
              </a:rPr>
              <a:t> tab. These allow you to apply non-standard logic to your requests.</a:t>
            </a:r>
            <a:endParaRPr lang="pt-PT" sz="1100" dirty="0">
              <a:solidFill>
                <a:srgbClr val="313131"/>
              </a:solidFill>
            </a:endParaRPr>
          </a:p>
        </p:txBody>
      </p:sp>
      <p:grpSp>
        <p:nvGrpSpPr>
          <p:cNvPr id="2" name="Group 1">
            <a:extLst>
              <a:ext uri="{FF2B5EF4-FFF2-40B4-BE49-F238E27FC236}">
                <a16:creationId xmlns:a16="http://schemas.microsoft.com/office/drawing/2014/main" id="{E674DCF3-0D26-4F09-95E4-2C80C21A5721}"/>
              </a:ext>
            </a:extLst>
          </p:cNvPr>
          <p:cNvGrpSpPr/>
          <p:nvPr/>
        </p:nvGrpSpPr>
        <p:grpSpPr>
          <a:xfrm>
            <a:off x="796765" y="2234590"/>
            <a:ext cx="9252753" cy="2980201"/>
            <a:chOff x="462831" y="2234590"/>
            <a:chExt cx="9252753" cy="2980201"/>
          </a:xfrm>
        </p:grpSpPr>
        <p:grpSp>
          <p:nvGrpSpPr>
            <p:cNvPr id="5" name="Group 4">
              <a:extLst>
                <a:ext uri="{FF2B5EF4-FFF2-40B4-BE49-F238E27FC236}">
                  <a16:creationId xmlns:a16="http://schemas.microsoft.com/office/drawing/2014/main" id="{49044D0F-1FC7-4C43-836C-F05F1640A113}"/>
                </a:ext>
              </a:extLst>
            </p:cNvPr>
            <p:cNvGrpSpPr/>
            <p:nvPr/>
          </p:nvGrpSpPr>
          <p:grpSpPr>
            <a:xfrm>
              <a:off x="462831" y="2935566"/>
              <a:ext cx="1438158" cy="2129729"/>
              <a:chOff x="314993" y="4481046"/>
              <a:chExt cx="1438158" cy="2129729"/>
            </a:xfrm>
          </p:grpSpPr>
          <p:sp>
            <p:nvSpPr>
              <p:cNvPr id="7" name="Left Brace 6">
                <a:extLst>
                  <a:ext uri="{FF2B5EF4-FFF2-40B4-BE49-F238E27FC236}">
                    <a16:creationId xmlns:a16="http://schemas.microsoft.com/office/drawing/2014/main" id="{F714B9EB-6F3E-44E1-A7FF-FA659F086036}"/>
                  </a:ext>
                </a:extLst>
              </p:cNvPr>
              <p:cNvSpPr/>
              <p:nvPr/>
            </p:nvSpPr>
            <p:spPr>
              <a:xfrm>
                <a:off x="1648579" y="4481046"/>
                <a:ext cx="104572" cy="2129729"/>
              </a:xfrm>
              <a:prstGeom prst="leftBrac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6" name="Rectangle 15">
                <a:extLst>
                  <a:ext uri="{FF2B5EF4-FFF2-40B4-BE49-F238E27FC236}">
                    <a16:creationId xmlns:a16="http://schemas.microsoft.com/office/drawing/2014/main" id="{8E2D7FEE-85E6-4A3C-BBAB-BD8DBEC2B401}"/>
                  </a:ext>
                </a:extLst>
              </p:cNvPr>
              <p:cNvSpPr/>
              <p:nvPr/>
            </p:nvSpPr>
            <p:spPr bwMode="gray">
              <a:xfrm>
                <a:off x="314993" y="5343784"/>
                <a:ext cx="1282700"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settings</a:t>
                </a:r>
                <a:endParaRPr lang="pt-PT" sz="900" dirty="0">
                  <a:solidFill>
                    <a:schemeClr val="tx1">
                      <a:lumMod val="50000"/>
                      <a:lumOff val="50000"/>
                    </a:schemeClr>
                  </a:solidFill>
                </a:endParaRPr>
              </a:p>
            </p:txBody>
          </p:sp>
        </p:grpSp>
        <p:pic>
          <p:nvPicPr>
            <p:cNvPr id="4" name="Picture 3">
              <a:extLst>
                <a:ext uri="{FF2B5EF4-FFF2-40B4-BE49-F238E27FC236}">
                  <a16:creationId xmlns:a16="http://schemas.microsoft.com/office/drawing/2014/main" id="{DAEE1FB3-232A-4C86-BC77-3CF9DFB6B42A}"/>
                </a:ext>
              </a:extLst>
            </p:cNvPr>
            <p:cNvPicPr>
              <a:picLocks noChangeAspect="1"/>
            </p:cNvPicPr>
            <p:nvPr/>
          </p:nvPicPr>
          <p:blipFill>
            <a:blip r:embed="rId3"/>
            <a:stretch>
              <a:fillRect/>
            </a:stretch>
          </p:blipFill>
          <p:spPr>
            <a:xfrm>
              <a:off x="2003342" y="2234590"/>
              <a:ext cx="7712242" cy="2980201"/>
            </a:xfrm>
            <a:prstGeom prst="rect">
              <a:avLst/>
            </a:prstGeom>
          </p:spPr>
        </p:pic>
      </p:grpSp>
    </p:spTree>
    <p:extLst>
      <p:ext uri="{BB962C8B-B14F-4D97-AF65-F5344CB8AC3E}">
        <p14:creationId xmlns:p14="http://schemas.microsoft.com/office/powerpoint/2010/main" val="384121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Send the request</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Once you have your request set up, select Send and examine the Response.</a:t>
            </a:r>
            <a:endParaRPr lang="pt-PT" sz="1100" dirty="0">
              <a:solidFill>
                <a:srgbClr val="313131"/>
              </a:solidFill>
            </a:endParaRPr>
          </a:p>
        </p:txBody>
      </p:sp>
      <p:grpSp>
        <p:nvGrpSpPr>
          <p:cNvPr id="8" name="Group 7">
            <a:extLst>
              <a:ext uri="{FF2B5EF4-FFF2-40B4-BE49-F238E27FC236}">
                <a16:creationId xmlns:a16="http://schemas.microsoft.com/office/drawing/2014/main" id="{FDC14B05-6771-4FBE-AE94-3F157E48B9CB}"/>
              </a:ext>
            </a:extLst>
          </p:cNvPr>
          <p:cNvGrpSpPr/>
          <p:nvPr/>
        </p:nvGrpSpPr>
        <p:grpSpPr>
          <a:xfrm>
            <a:off x="462831" y="1938899"/>
            <a:ext cx="9733579" cy="2980201"/>
            <a:chOff x="469900" y="1826692"/>
            <a:chExt cx="9733579" cy="2980201"/>
          </a:xfrm>
        </p:grpSpPr>
        <p:pic>
          <p:nvPicPr>
            <p:cNvPr id="12" name="Picture 11">
              <a:extLst>
                <a:ext uri="{FF2B5EF4-FFF2-40B4-BE49-F238E27FC236}">
                  <a16:creationId xmlns:a16="http://schemas.microsoft.com/office/drawing/2014/main" id="{FDC99608-2B9B-4038-BEA0-202D7415BB3E}"/>
                </a:ext>
              </a:extLst>
            </p:cNvPr>
            <p:cNvPicPr>
              <a:picLocks noChangeAspect="1"/>
            </p:cNvPicPr>
            <p:nvPr/>
          </p:nvPicPr>
          <p:blipFill>
            <a:blip r:embed="rId3"/>
            <a:stretch>
              <a:fillRect/>
            </a:stretch>
          </p:blipFill>
          <p:spPr>
            <a:xfrm>
              <a:off x="469900" y="1826692"/>
              <a:ext cx="7712242" cy="2980201"/>
            </a:xfrm>
            <a:prstGeom prst="rect">
              <a:avLst/>
            </a:prstGeom>
          </p:spPr>
        </p:pic>
        <p:sp>
          <p:nvSpPr>
            <p:cNvPr id="13" name="Rectangle 12">
              <a:extLst>
                <a:ext uri="{FF2B5EF4-FFF2-40B4-BE49-F238E27FC236}">
                  <a16:creationId xmlns:a16="http://schemas.microsoft.com/office/drawing/2014/main" id="{057E1EDB-867C-4D25-9359-A725D8A69DE8}"/>
                </a:ext>
              </a:extLst>
            </p:cNvPr>
            <p:cNvSpPr/>
            <p:nvPr/>
          </p:nvSpPr>
          <p:spPr bwMode="gray">
            <a:xfrm>
              <a:off x="8448758" y="2195732"/>
              <a:ext cx="1754721"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Click </a:t>
              </a:r>
              <a:r>
                <a:rPr lang="en-US" sz="900" b="1" dirty="0">
                  <a:solidFill>
                    <a:schemeClr val="tx1">
                      <a:lumMod val="50000"/>
                      <a:lumOff val="50000"/>
                    </a:schemeClr>
                  </a:solidFill>
                </a:rPr>
                <a:t>Send </a:t>
              </a:r>
              <a:r>
                <a:rPr lang="en-US" sz="900" dirty="0">
                  <a:solidFill>
                    <a:schemeClr val="tx1">
                      <a:lumMod val="50000"/>
                      <a:lumOff val="50000"/>
                    </a:schemeClr>
                  </a:solidFill>
                </a:rPr>
                <a:t>to execute the request</a:t>
              </a:r>
              <a:endParaRPr lang="pt-PT" sz="900" dirty="0">
                <a:solidFill>
                  <a:schemeClr val="tx1">
                    <a:lumMod val="50000"/>
                    <a:lumOff val="50000"/>
                  </a:schemeClr>
                </a:solidFill>
              </a:endParaRPr>
            </a:p>
          </p:txBody>
        </p:sp>
        <p:cxnSp>
          <p:nvCxnSpPr>
            <p:cNvPr id="14" name="Straight Connector 13">
              <a:extLst>
                <a:ext uri="{FF2B5EF4-FFF2-40B4-BE49-F238E27FC236}">
                  <a16:creationId xmlns:a16="http://schemas.microsoft.com/office/drawing/2014/main" id="{FAC79E3D-E007-4F20-A071-E17A82C3A3DE}"/>
                </a:ext>
              </a:extLst>
            </p:cNvPr>
            <p:cNvCxnSpPr>
              <a:cxnSpLocks/>
            </p:cNvCxnSpPr>
            <p:nvPr/>
          </p:nvCxnSpPr>
          <p:spPr>
            <a:xfrm>
              <a:off x="8124838" y="2381068"/>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651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Receiving responses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5" name="Rectangle 14">
            <a:extLst>
              <a:ext uri="{FF2B5EF4-FFF2-40B4-BE49-F238E27FC236}">
                <a16:creationId xmlns:a16="http://schemas.microsoft.com/office/drawing/2014/main" id="{AD8E5DBD-6FDC-47D7-A702-530301094E64}"/>
              </a:ext>
            </a:extLst>
          </p:cNvPr>
          <p:cNvSpPr/>
          <p:nvPr/>
        </p:nvSpPr>
        <p:spPr>
          <a:xfrm>
            <a:off x="469900" y="1347140"/>
            <a:ext cx="10490200" cy="1585049"/>
          </a:xfrm>
          <a:prstGeom prst="rect">
            <a:avLst/>
          </a:prstGeom>
        </p:spPr>
        <p:txBody>
          <a:bodyPr wrap="square">
            <a:spAutoFit/>
          </a:bodyPr>
          <a:lstStyle/>
          <a:p>
            <a:pPr>
              <a:spcBef>
                <a:spcPts val="600"/>
              </a:spcBef>
              <a:buSzPct val="100000"/>
            </a:pPr>
            <a:r>
              <a:rPr lang="en-US" sz="1100" dirty="0">
                <a:solidFill>
                  <a:srgbClr val="313131"/>
                </a:solidFill>
              </a:rPr>
              <a:t>The Postman response viewer helps you to visualize and verify the correctness of API responses. An API response consists of the response body, headers, and the HTTP status code.</a:t>
            </a:r>
          </a:p>
          <a:p>
            <a:pPr>
              <a:spcBef>
                <a:spcPts val="600"/>
              </a:spcBef>
              <a:buSzPct val="100000"/>
            </a:pPr>
            <a:endParaRPr lang="en-US" sz="1100" dirty="0">
              <a:solidFill>
                <a:srgbClr val="212121"/>
              </a:solidFill>
            </a:endParaRPr>
          </a:p>
          <a:p>
            <a:pPr>
              <a:spcBef>
                <a:spcPts val="600"/>
              </a:spcBef>
              <a:buSzPct val="100000"/>
            </a:pPr>
            <a:r>
              <a:rPr lang="en-US" sz="1100" b="1" dirty="0">
                <a:solidFill>
                  <a:srgbClr val="313131"/>
                </a:solidFill>
              </a:rPr>
              <a:t>Response body</a:t>
            </a:r>
          </a:p>
          <a:p>
            <a:pPr>
              <a:spcBef>
                <a:spcPts val="600"/>
              </a:spcBef>
              <a:buSzPct val="100000"/>
            </a:pPr>
            <a:r>
              <a:rPr lang="en-US" sz="1100" dirty="0">
                <a:solidFill>
                  <a:srgbClr val="313131"/>
                </a:solidFill>
              </a:rPr>
              <a:t>The Postman Body tab gives you several tools to help you understand the response quickly. You can view the body in one of four views: </a:t>
            </a:r>
            <a:r>
              <a:rPr lang="en-US" sz="1100" i="1" dirty="0">
                <a:solidFill>
                  <a:srgbClr val="313131"/>
                </a:solidFill>
              </a:rPr>
              <a:t>Pretty, Raw, Preview, </a:t>
            </a:r>
            <a:r>
              <a:rPr lang="en-US" sz="1100" dirty="0">
                <a:solidFill>
                  <a:srgbClr val="313131"/>
                </a:solidFill>
              </a:rPr>
              <a:t>and</a:t>
            </a:r>
            <a:r>
              <a:rPr lang="en-US" sz="1100" i="1" dirty="0">
                <a:solidFill>
                  <a:srgbClr val="313131"/>
                </a:solidFill>
              </a:rPr>
              <a:t> Visualize.</a:t>
            </a:r>
          </a:p>
          <a:p>
            <a:pPr>
              <a:spcBef>
                <a:spcPts val="600"/>
              </a:spcBef>
              <a:buSzPct val="100000"/>
            </a:pPr>
            <a:r>
              <a:rPr lang="en-US" sz="1100" b="1" dirty="0">
                <a:solidFill>
                  <a:srgbClr val="313131"/>
                </a:solidFill>
              </a:rPr>
              <a:t>Note: </a:t>
            </a:r>
            <a:r>
              <a:rPr lang="en-US" sz="1100" dirty="0">
                <a:solidFill>
                  <a:srgbClr val="313131"/>
                </a:solidFill>
              </a:rPr>
              <a:t>In this case the most important view is the pretty.</a:t>
            </a:r>
            <a:endParaRPr lang="pt-PT" sz="1100" dirty="0">
              <a:solidFill>
                <a:srgbClr val="313131"/>
              </a:solidFill>
            </a:endParaRPr>
          </a:p>
        </p:txBody>
      </p:sp>
      <p:grpSp>
        <p:nvGrpSpPr>
          <p:cNvPr id="2" name="Group 1">
            <a:extLst>
              <a:ext uri="{FF2B5EF4-FFF2-40B4-BE49-F238E27FC236}">
                <a16:creationId xmlns:a16="http://schemas.microsoft.com/office/drawing/2014/main" id="{71DCF193-28D9-4AFC-9F32-CFFDBDD3E0D0}"/>
              </a:ext>
            </a:extLst>
          </p:cNvPr>
          <p:cNvGrpSpPr/>
          <p:nvPr/>
        </p:nvGrpSpPr>
        <p:grpSpPr>
          <a:xfrm>
            <a:off x="531411" y="3063088"/>
            <a:ext cx="9425767" cy="2810603"/>
            <a:chOff x="531411" y="3124200"/>
            <a:chExt cx="9425767" cy="2810603"/>
          </a:xfrm>
        </p:grpSpPr>
        <p:pic>
          <p:nvPicPr>
            <p:cNvPr id="3" name="Picture 2">
              <a:extLst>
                <a:ext uri="{FF2B5EF4-FFF2-40B4-BE49-F238E27FC236}">
                  <a16:creationId xmlns:a16="http://schemas.microsoft.com/office/drawing/2014/main" id="{93CA2DAC-11C6-45FA-B767-1CF2931FE00E}"/>
                </a:ext>
              </a:extLst>
            </p:cNvPr>
            <p:cNvPicPr>
              <a:picLocks noChangeAspect="1"/>
            </p:cNvPicPr>
            <p:nvPr/>
          </p:nvPicPr>
          <p:blipFill>
            <a:blip r:embed="rId3"/>
            <a:stretch>
              <a:fillRect/>
            </a:stretch>
          </p:blipFill>
          <p:spPr>
            <a:xfrm>
              <a:off x="531411" y="3124200"/>
              <a:ext cx="9425766" cy="2243320"/>
            </a:xfrm>
            <a:prstGeom prst="rect">
              <a:avLst/>
            </a:prstGeom>
          </p:spPr>
        </p:pic>
        <p:sp>
          <p:nvSpPr>
            <p:cNvPr id="16" name="Rectangle 15">
              <a:extLst>
                <a:ext uri="{FF2B5EF4-FFF2-40B4-BE49-F238E27FC236}">
                  <a16:creationId xmlns:a16="http://schemas.microsoft.com/office/drawing/2014/main" id="{2C2B8A4B-51C6-4755-BBFC-81864D65CDD7}"/>
                </a:ext>
              </a:extLst>
            </p:cNvPr>
            <p:cNvSpPr/>
            <p:nvPr/>
          </p:nvSpPr>
          <p:spPr bwMode="gray">
            <a:xfrm>
              <a:off x="3863804" y="5564604"/>
              <a:ext cx="2140756"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response body</a:t>
              </a:r>
              <a:endParaRPr lang="pt-PT" sz="900" dirty="0">
                <a:solidFill>
                  <a:schemeClr val="tx1">
                    <a:lumMod val="50000"/>
                    <a:lumOff val="50000"/>
                  </a:schemeClr>
                </a:solidFill>
              </a:endParaRPr>
            </a:p>
          </p:txBody>
        </p:sp>
        <p:sp>
          <p:nvSpPr>
            <p:cNvPr id="17" name="Left Brace 16">
              <a:extLst>
                <a:ext uri="{FF2B5EF4-FFF2-40B4-BE49-F238E27FC236}">
                  <a16:creationId xmlns:a16="http://schemas.microsoft.com/office/drawing/2014/main" id="{BB26E88B-3DA6-4776-80E0-C3A1AF017CE3}"/>
                </a:ext>
              </a:extLst>
            </p:cNvPr>
            <p:cNvSpPr/>
            <p:nvPr/>
          </p:nvSpPr>
          <p:spPr>
            <a:xfrm rot="16200000">
              <a:off x="5154181" y="797976"/>
              <a:ext cx="180227" cy="9425767"/>
            </a:xfrm>
            <a:prstGeom prst="leftBrac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
        <p:nvSpPr>
          <p:cNvPr id="12" name="Rectangle 11">
            <a:extLst>
              <a:ext uri="{FF2B5EF4-FFF2-40B4-BE49-F238E27FC236}">
                <a16:creationId xmlns:a16="http://schemas.microsoft.com/office/drawing/2014/main" id="{CEA308FE-AAF0-44DA-82EC-86060F52EFA4}"/>
              </a:ext>
            </a:extLst>
          </p:cNvPr>
          <p:cNvSpPr/>
          <p:nvPr/>
        </p:nvSpPr>
        <p:spPr bwMode="gray">
          <a:xfrm>
            <a:off x="10253679" y="3016698"/>
            <a:ext cx="1062021"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Area of status response</a:t>
            </a:r>
            <a:endParaRPr lang="pt-PT" sz="900" dirty="0">
              <a:solidFill>
                <a:schemeClr val="tx1">
                  <a:lumMod val="50000"/>
                  <a:lumOff val="50000"/>
                </a:schemeClr>
              </a:solidFill>
            </a:endParaRPr>
          </a:p>
        </p:txBody>
      </p:sp>
      <p:cxnSp>
        <p:nvCxnSpPr>
          <p:cNvPr id="13" name="Straight Connector 12">
            <a:extLst>
              <a:ext uri="{FF2B5EF4-FFF2-40B4-BE49-F238E27FC236}">
                <a16:creationId xmlns:a16="http://schemas.microsoft.com/office/drawing/2014/main" id="{05E3A7AE-4DCE-4CE1-8F38-AC1F14C679E1}"/>
              </a:ext>
            </a:extLst>
          </p:cNvPr>
          <p:cNvCxnSpPr>
            <a:cxnSpLocks/>
          </p:cNvCxnSpPr>
          <p:nvPr/>
        </p:nvCxnSpPr>
        <p:spPr>
          <a:xfrm>
            <a:off x="9957177" y="3201798"/>
            <a:ext cx="379645"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0DA45E-8612-44C5-95AC-55FB9A2C5E6A}"/>
              </a:ext>
            </a:extLst>
          </p:cNvPr>
          <p:cNvSpPr/>
          <p:nvPr/>
        </p:nvSpPr>
        <p:spPr bwMode="gray">
          <a:xfrm>
            <a:off x="7383780" y="3094749"/>
            <a:ext cx="2573397" cy="227572"/>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Tree>
    <p:extLst>
      <p:ext uri="{BB962C8B-B14F-4D97-AF65-F5344CB8AC3E}">
        <p14:creationId xmlns:p14="http://schemas.microsoft.com/office/powerpoint/2010/main" val="405412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Responses</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769441"/>
          </a:xfrm>
          <a:prstGeom prst="rect">
            <a:avLst/>
          </a:prstGeom>
        </p:spPr>
        <p:txBody>
          <a:bodyPr wrap="square">
            <a:spAutoFit/>
          </a:bodyPr>
          <a:lstStyle/>
          <a:p>
            <a:pPr>
              <a:spcBef>
                <a:spcPts val="600"/>
              </a:spcBef>
              <a:buSzPct val="100000"/>
            </a:pPr>
            <a:r>
              <a:rPr lang="en-US" sz="1100" dirty="0">
                <a:solidFill>
                  <a:srgbClr val="313131"/>
                </a:solidFill>
              </a:rPr>
              <a:t>The response to a request will always be in JSON format and will contain either:</a:t>
            </a:r>
          </a:p>
          <a:p>
            <a:pPr>
              <a:spcBef>
                <a:spcPts val="600"/>
              </a:spcBef>
              <a:buSzPct val="100000"/>
            </a:pPr>
            <a:r>
              <a:rPr lang="en-US" sz="1100" dirty="0">
                <a:solidFill>
                  <a:srgbClr val="313131"/>
                </a:solidFill>
              </a:rPr>
              <a:t>An error response consisting of:</a:t>
            </a:r>
          </a:p>
          <a:p>
            <a:pPr>
              <a:spcBef>
                <a:spcPts val="600"/>
              </a:spcBef>
              <a:buSzPct val="100000"/>
            </a:pPr>
            <a:endParaRPr lang="en-US" sz="1200" dirty="0">
              <a:solidFill>
                <a:srgbClr val="313131"/>
              </a:solidFill>
            </a:endParaRPr>
          </a:p>
        </p:txBody>
      </p:sp>
      <p:graphicFrame>
        <p:nvGraphicFramePr>
          <p:cNvPr id="5" name="Table 6">
            <a:extLst>
              <a:ext uri="{FF2B5EF4-FFF2-40B4-BE49-F238E27FC236}">
                <a16:creationId xmlns:a16="http://schemas.microsoft.com/office/drawing/2014/main" id="{BC04DD82-760D-4AA3-BDEF-1C9F0C6DEB99}"/>
              </a:ext>
            </a:extLst>
          </p:cNvPr>
          <p:cNvGraphicFramePr>
            <a:graphicFrameLocks noGrp="1"/>
          </p:cNvGraphicFramePr>
          <p:nvPr>
            <p:extLst>
              <p:ext uri="{D42A27DB-BD31-4B8C-83A1-F6EECF244321}">
                <p14:modId xmlns:p14="http://schemas.microsoft.com/office/powerpoint/2010/main" val="2297517115"/>
              </p:ext>
            </p:extLst>
          </p:nvPr>
        </p:nvGraphicFramePr>
        <p:xfrm>
          <a:off x="462831" y="2278258"/>
          <a:ext cx="11322050" cy="1508760"/>
        </p:xfrm>
        <a:graphic>
          <a:graphicData uri="http://schemas.openxmlformats.org/drawingml/2006/table">
            <a:tbl>
              <a:tblPr firstRow="1" bandRow="1">
                <a:tableStyleId>{5C22544A-7EE6-4342-B048-85BDC9FD1C3A}</a:tableStyleId>
              </a:tblPr>
              <a:tblGrid>
                <a:gridCol w="1613619">
                  <a:extLst>
                    <a:ext uri="{9D8B030D-6E8A-4147-A177-3AD203B41FA5}">
                      <a16:colId xmlns:a16="http://schemas.microsoft.com/office/drawing/2014/main" val="1867208567"/>
                    </a:ext>
                  </a:extLst>
                </a:gridCol>
                <a:gridCol w="1543050">
                  <a:extLst>
                    <a:ext uri="{9D8B030D-6E8A-4147-A177-3AD203B41FA5}">
                      <a16:colId xmlns:a16="http://schemas.microsoft.com/office/drawing/2014/main" val="1127823400"/>
                    </a:ext>
                  </a:extLst>
                </a:gridCol>
                <a:gridCol w="2181225">
                  <a:extLst>
                    <a:ext uri="{9D8B030D-6E8A-4147-A177-3AD203B41FA5}">
                      <a16:colId xmlns:a16="http://schemas.microsoft.com/office/drawing/2014/main" val="1719974776"/>
                    </a:ext>
                  </a:extLst>
                </a:gridCol>
                <a:gridCol w="5984156">
                  <a:extLst>
                    <a:ext uri="{9D8B030D-6E8A-4147-A177-3AD203B41FA5}">
                      <a16:colId xmlns:a16="http://schemas.microsoft.com/office/drawing/2014/main" val="700980868"/>
                    </a:ext>
                  </a:extLst>
                </a:gridCol>
              </a:tblGrid>
              <a:tr h="370840">
                <a:tc>
                  <a:txBody>
                    <a:bodyPr/>
                    <a:lstStyle/>
                    <a:p>
                      <a:r>
                        <a:rPr lang="pt-PT" sz="1000" kern="1200" dirty="0">
                          <a:solidFill>
                            <a:srgbClr val="313131"/>
                          </a:solidFill>
                          <a:latin typeface="+mn-lt"/>
                          <a:ea typeface="+mn-ea"/>
                          <a:cs typeface="+mn-cs"/>
                        </a:rPr>
                        <a:t>Field</a:t>
                      </a:r>
                    </a:p>
                  </a:txBody>
                  <a:tcPr>
                    <a:lnB w="12700" cap="flat" cmpd="sng" algn="ctr">
                      <a:solidFill>
                        <a:schemeClr val="accent1"/>
                      </a:solidFill>
                      <a:prstDash val="solid"/>
                      <a:round/>
                      <a:headEnd type="none" w="med" len="med"/>
                      <a:tailEnd type="none" w="med" len="med"/>
                    </a:lnB>
                    <a:noFill/>
                  </a:tcPr>
                </a:tc>
                <a:tc>
                  <a:txBody>
                    <a:bodyPr/>
                    <a:lstStyle/>
                    <a:p>
                      <a:r>
                        <a:rPr lang="pt-PT" sz="1000" kern="1200" dirty="0">
                          <a:solidFill>
                            <a:srgbClr val="313131"/>
                          </a:solidFill>
                          <a:latin typeface="+mn-lt"/>
                          <a:ea typeface="+mn-ea"/>
                          <a:cs typeface="+mn-cs"/>
                        </a:rPr>
                        <a:t>Type</a:t>
                      </a:r>
                    </a:p>
                  </a:txBody>
                  <a:tcPr>
                    <a:lnB w="12700" cap="flat" cmpd="sng" algn="ctr">
                      <a:solidFill>
                        <a:schemeClr val="accent1"/>
                      </a:solidFill>
                      <a:prstDash val="solid"/>
                      <a:round/>
                      <a:headEnd type="none" w="med" len="med"/>
                      <a:tailEnd type="none" w="med" len="med"/>
                    </a:lnB>
                    <a:noFill/>
                  </a:tcPr>
                </a:tc>
                <a:tc>
                  <a:txBody>
                    <a:bodyPr/>
                    <a:lstStyle/>
                    <a:p>
                      <a:r>
                        <a:rPr lang="pt-PT" sz="1000" kern="1200" dirty="0" err="1">
                          <a:solidFill>
                            <a:srgbClr val="313131"/>
                          </a:solidFill>
                          <a:latin typeface="+mn-lt"/>
                          <a:ea typeface="+mn-ea"/>
                          <a:cs typeface="+mn-cs"/>
                        </a:rPr>
                        <a:t>Availability</a:t>
                      </a:r>
                      <a:endParaRPr lang="pt-PT" sz="1000" kern="1200" dirty="0">
                        <a:solidFill>
                          <a:srgbClr val="313131"/>
                        </a:solidFill>
                        <a:latin typeface="+mn-lt"/>
                        <a:ea typeface="+mn-ea"/>
                        <a:cs typeface="+mn-cs"/>
                      </a:endParaRPr>
                    </a:p>
                  </a:txBody>
                  <a:tcPr>
                    <a:lnB w="12700" cap="flat" cmpd="sng" algn="ctr">
                      <a:solidFill>
                        <a:schemeClr val="accent1"/>
                      </a:solidFill>
                      <a:prstDash val="solid"/>
                      <a:round/>
                      <a:headEnd type="none" w="med" len="med"/>
                      <a:tailEnd type="none" w="med" len="med"/>
                    </a:lnB>
                    <a:noFill/>
                  </a:tcPr>
                </a:tc>
                <a:tc>
                  <a:txBody>
                    <a:bodyPr/>
                    <a:lstStyle/>
                    <a:p>
                      <a:r>
                        <a:rPr lang="pt-PT" sz="1000" kern="1200" dirty="0" err="1">
                          <a:solidFill>
                            <a:srgbClr val="313131"/>
                          </a:solidFill>
                          <a:latin typeface="+mn-lt"/>
                          <a:ea typeface="+mn-ea"/>
                          <a:cs typeface="+mn-cs"/>
                        </a:rPr>
                        <a:t>Content</a:t>
                      </a:r>
                      <a:endParaRPr lang="pt-PT" sz="1000" kern="1200" dirty="0">
                        <a:solidFill>
                          <a:srgbClr val="313131"/>
                        </a:solidFill>
                        <a:latin typeface="+mn-lt"/>
                        <a:ea typeface="+mn-ea"/>
                        <a:cs typeface="+mn-cs"/>
                      </a:endParaRPr>
                    </a:p>
                  </a:txBody>
                  <a:tcP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69477990"/>
                  </a:ext>
                </a:extLst>
              </a:tr>
              <a:tr h="370840">
                <a:tc>
                  <a:txBody>
                    <a:bodyPr/>
                    <a:lstStyle/>
                    <a:p>
                      <a:r>
                        <a:rPr lang="pt-PT" sz="1000" kern="1200" dirty="0" err="1">
                          <a:solidFill>
                            <a:srgbClr val="313131"/>
                          </a:solidFill>
                          <a:latin typeface="+mn-lt"/>
                          <a:ea typeface="+mn-ea"/>
                          <a:cs typeface="+mn-cs"/>
                        </a:rPr>
                        <a:t>errorCode</a:t>
                      </a:r>
                      <a:endParaRPr lang="pt-PT" sz="1000" kern="1200" dirty="0">
                        <a:solidFill>
                          <a:srgbClr val="313131"/>
                        </a:solidFill>
                        <a:latin typeface="+mn-lt"/>
                        <a:ea typeface="+mn-ea"/>
                        <a:cs typeface="+mn-cs"/>
                      </a:endParaRPr>
                    </a:p>
                  </a:txBody>
                  <a:tcPr>
                    <a:lnT w="12700" cap="flat" cmpd="sng" algn="ctr">
                      <a:solidFill>
                        <a:schemeClr val="accent1"/>
                      </a:solidFill>
                      <a:prstDash val="solid"/>
                      <a:round/>
                      <a:headEnd type="none" w="med" len="med"/>
                      <a:tailEnd type="none" w="med" len="med"/>
                    </a:lnT>
                    <a:noFill/>
                  </a:tcPr>
                </a:tc>
                <a:tc>
                  <a:txBody>
                    <a:bodyPr/>
                    <a:lstStyle/>
                    <a:p>
                      <a:r>
                        <a:rPr lang="pt-PT" sz="1000" kern="1200" dirty="0" err="1">
                          <a:solidFill>
                            <a:srgbClr val="313131"/>
                          </a:solidFill>
                          <a:latin typeface="+mn-lt"/>
                          <a:ea typeface="+mn-ea"/>
                          <a:cs typeface="+mn-cs"/>
                        </a:rPr>
                        <a:t>number</a:t>
                      </a:r>
                      <a:endParaRPr lang="pt-PT" sz="1000" kern="1200" dirty="0">
                        <a:solidFill>
                          <a:srgbClr val="313131"/>
                        </a:solidFill>
                        <a:latin typeface="+mn-lt"/>
                        <a:ea typeface="+mn-ea"/>
                        <a:cs typeface="+mn-cs"/>
                      </a:endParaRPr>
                    </a:p>
                  </a:txBody>
                  <a:tcPr>
                    <a:lnT w="12700" cap="flat" cmpd="sng" algn="ctr">
                      <a:solidFill>
                        <a:schemeClr val="accent1"/>
                      </a:solidFill>
                      <a:prstDash val="solid"/>
                      <a:round/>
                      <a:headEnd type="none" w="med" len="med"/>
                      <a:tailEnd type="none" w="med" len="med"/>
                    </a:lnT>
                    <a:noFill/>
                  </a:tcPr>
                </a:tc>
                <a:tc>
                  <a:txBody>
                    <a:bodyPr/>
                    <a:lstStyle/>
                    <a:p>
                      <a:r>
                        <a:rPr lang="pt-PT" sz="1000" kern="1200" dirty="0" err="1">
                          <a:solidFill>
                            <a:srgbClr val="313131"/>
                          </a:solidFill>
                          <a:latin typeface="+mn-lt"/>
                          <a:ea typeface="+mn-ea"/>
                          <a:cs typeface="+mn-cs"/>
                        </a:rPr>
                        <a:t>Always</a:t>
                      </a:r>
                      <a:r>
                        <a:rPr lang="pt-PT" sz="1000" kern="1200" dirty="0">
                          <a:solidFill>
                            <a:srgbClr val="313131"/>
                          </a:solidFill>
                          <a:latin typeface="+mn-lt"/>
                          <a:ea typeface="+mn-ea"/>
                          <a:cs typeface="+mn-cs"/>
                        </a:rPr>
                        <a:t> </a:t>
                      </a:r>
                      <a:r>
                        <a:rPr lang="pt-PT" sz="1000" kern="1200" dirty="0" err="1">
                          <a:solidFill>
                            <a:srgbClr val="313131"/>
                          </a:solidFill>
                          <a:latin typeface="+mn-lt"/>
                          <a:ea typeface="+mn-ea"/>
                          <a:cs typeface="+mn-cs"/>
                        </a:rPr>
                        <a:t>present</a:t>
                      </a:r>
                      <a:endParaRPr lang="pt-PT" sz="1000" kern="1200" dirty="0">
                        <a:solidFill>
                          <a:srgbClr val="313131"/>
                        </a:solidFill>
                        <a:latin typeface="+mn-lt"/>
                        <a:ea typeface="+mn-ea"/>
                        <a:cs typeface="+mn-cs"/>
                      </a:endParaRPr>
                    </a:p>
                  </a:txBody>
                  <a:tcPr>
                    <a:lnT w="12700" cap="flat" cmpd="sng" algn="ctr">
                      <a:solidFill>
                        <a:schemeClr val="accent1"/>
                      </a:solidFill>
                      <a:prstDash val="solid"/>
                      <a:round/>
                      <a:headEnd type="none" w="med" len="med"/>
                      <a:tailEnd type="none" w="med" len="med"/>
                    </a:lnT>
                    <a:noFill/>
                  </a:tcPr>
                </a:tc>
                <a:tc>
                  <a:txBody>
                    <a:bodyPr/>
                    <a:lstStyle/>
                    <a:p>
                      <a:r>
                        <a:rPr lang="pt-PT" sz="1000" kern="1200" dirty="0">
                          <a:solidFill>
                            <a:srgbClr val="313131"/>
                          </a:solidFill>
                          <a:latin typeface="+mn-lt"/>
                          <a:ea typeface="+mn-ea"/>
                          <a:cs typeface="+mn-cs"/>
                        </a:rPr>
                        <a:t>A unique error code. For a full list, please see Mambu Response Codes (</a:t>
                      </a:r>
                      <a:r>
                        <a:rPr lang="pt-PT" sz="1000" dirty="0">
                          <a:hlinkClick r:id="rId3"/>
                        </a:rPr>
                        <a:t>API Response &amp; Error Codes - </a:t>
                      </a:r>
                      <a:r>
                        <a:rPr lang="pt-PT" sz="1000" dirty="0" err="1">
                          <a:hlinkClick r:id="rId3"/>
                        </a:rPr>
                        <a:t>APIs</a:t>
                      </a:r>
                      <a:r>
                        <a:rPr lang="pt-PT" sz="1000" dirty="0">
                          <a:hlinkClick r:id="rId3"/>
                        </a:rPr>
                        <a:t> (mambu.com)</a:t>
                      </a:r>
                      <a:r>
                        <a:rPr lang="pt-PT" sz="1000" dirty="0"/>
                        <a:t>)</a:t>
                      </a:r>
                      <a:r>
                        <a:rPr lang="pt-PT" sz="1000" kern="1200" dirty="0">
                          <a:solidFill>
                            <a:srgbClr val="313131"/>
                          </a:solidFill>
                          <a:latin typeface="+mn-lt"/>
                          <a:ea typeface="+mn-ea"/>
                          <a:cs typeface="+mn-cs"/>
                        </a:rPr>
                        <a:t>.</a:t>
                      </a:r>
                    </a:p>
                  </a:txBody>
                  <a:tcP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1448121415"/>
                  </a:ext>
                </a:extLst>
              </a:tr>
              <a:tr h="370840">
                <a:tc>
                  <a:txBody>
                    <a:bodyPr/>
                    <a:lstStyle/>
                    <a:p>
                      <a:r>
                        <a:rPr lang="pt-PT" sz="1000" kern="1200" dirty="0" err="1">
                          <a:solidFill>
                            <a:srgbClr val="313131"/>
                          </a:solidFill>
                          <a:latin typeface="+mn-lt"/>
                          <a:ea typeface="+mn-ea"/>
                          <a:cs typeface="+mn-cs"/>
                        </a:rPr>
                        <a:t>errorSource</a:t>
                      </a:r>
                      <a:endParaRPr lang="pt-PT" sz="1000" kern="1200" dirty="0">
                        <a:solidFill>
                          <a:srgbClr val="313131"/>
                        </a:solidFill>
                        <a:latin typeface="+mn-lt"/>
                        <a:ea typeface="+mn-ea"/>
                        <a:cs typeface="+mn-cs"/>
                      </a:endParaRPr>
                    </a:p>
                  </a:txBody>
                  <a:tcPr>
                    <a:noFill/>
                  </a:tcPr>
                </a:tc>
                <a:tc>
                  <a:txBody>
                    <a:bodyPr/>
                    <a:lstStyle/>
                    <a:p>
                      <a:r>
                        <a:rPr lang="pt-PT" sz="1000" kern="1200" dirty="0" err="1">
                          <a:solidFill>
                            <a:srgbClr val="313131"/>
                          </a:solidFill>
                          <a:latin typeface="+mn-lt"/>
                          <a:ea typeface="+mn-ea"/>
                          <a:cs typeface="+mn-cs"/>
                        </a:rPr>
                        <a:t>string</a:t>
                      </a:r>
                      <a:endParaRPr lang="pt-PT" sz="1000" kern="1200" dirty="0">
                        <a:solidFill>
                          <a:srgbClr val="313131"/>
                        </a:solidFill>
                        <a:latin typeface="+mn-lt"/>
                        <a:ea typeface="+mn-ea"/>
                        <a:cs typeface="+mn-cs"/>
                      </a:endParaRPr>
                    </a:p>
                  </a:txBody>
                  <a:tcPr>
                    <a:noFill/>
                  </a:tcPr>
                </a:tc>
                <a:tc>
                  <a:txBody>
                    <a:bodyPr/>
                    <a:lstStyle/>
                    <a:p>
                      <a:r>
                        <a:rPr lang="pt-PT" sz="1000" kern="1200" dirty="0" err="1">
                          <a:solidFill>
                            <a:srgbClr val="313131"/>
                          </a:solidFill>
                          <a:latin typeface="+mn-lt"/>
                          <a:ea typeface="+mn-ea"/>
                          <a:cs typeface="+mn-cs"/>
                        </a:rPr>
                        <a:t>Sometimes</a:t>
                      </a:r>
                      <a:r>
                        <a:rPr lang="pt-PT" sz="1000" kern="1200" dirty="0">
                          <a:solidFill>
                            <a:srgbClr val="313131"/>
                          </a:solidFill>
                          <a:latin typeface="+mn-lt"/>
                          <a:ea typeface="+mn-ea"/>
                          <a:cs typeface="+mn-cs"/>
                        </a:rPr>
                        <a:t> </a:t>
                      </a:r>
                      <a:r>
                        <a:rPr lang="pt-PT" sz="1000" kern="1200" dirty="0" err="1">
                          <a:solidFill>
                            <a:srgbClr val="313131"/>
                          </a:solidFill>
                          <a:latin typeface="+mn-lt"/>
                          <a:ea typeface="+mn-ea"/>
                          <a:cs typeface="+mn-cs"/>
                        </a:rPr>
                        <a:t>present</a:t>
                      </a:r>
                      <a:endParaRPr lang="pt-PT" sz="1000" kern="1200" dirty="0">
                        <a:solidFill>
                          <a:srgbClr val="313131"/>
                        </a:solidFill>
                        <a:latin typeface="+mn-lt"/>
                        <a:ea typeface="+mn-ea"/>
                        <a:cs typeface="+mn-cs"/>
                      </a:endParaRPr>
                    </a:p>
                  </a:txBody>
                  <a:tcPr>
                    <a:noFill/>
                  </a:tcPr>
                </a:tc>
                <a:tc>
                  <a:txBody>
                    <a:bodyPr/>
                    <a:lstStyle/>
                    <a:p>
                      <a:r>
                        <a:rPr lang="pt-PT" sz="1000" kern="1200" dirty="0">
                          <a:solidFill>
                            <a:srgbClr val="313131"/>
                          </a:solidFill>
                          <a:latin typeface="+mn-lt"/>
                          <a:ea typeface="+mn-ea"/>
                          <a:cs typeface="+mn-cs"/>
                        </a:rPr>
                        <a:t>A human-readable message capturing unsatisfied constraints.</a:t>
                      </a:r>
                    </a:p>
                  </a:txBody>
                  <a:tcPr>
                    <a:noFill/>
                  </a:tcPr>
                </a:tc>
                <a:extLst>
                  <a:ext uri="{0D108BD9-81ED-4DB2-BD59-A6C34878D82A}">
                    <a16:rowId xmlns:a16="http://schemas.microsoft.com/office/drawing/2014/main" val="1837702790"/>
                  </a:ext>
                </a:extLst>
              </a:tr>
              <a:tr h="370840">
                <a:tc>
                  <a:txBody>
                    <a:bodyPr/>
                    <a:lstStyle/>
                    <a:p>
                      <a:r>
                        <a:rPr lang="pt-PT" sz="1000" kern="1200" dirty="0" err="1">
                          <a:solidFill>
                            <a:srgbClr val="313131"/>
                          </a:solidFill>
                          <a:latin typeface="+mn-lt"/>
                          <a:ea typeface="+mn-ea"/>
                          <a:cs typeface="+mn-cs"/>
                        </a:rPr>
                        <a:t>errorReason</a:t>
                      </a:r>
                      <a:endParaRPr lang="pt-PT" sz="1000" kern="1200" dirty="0">
                        <a:solidFill>
                          <a:srgbClr val="313131"/>
                        </a:solidFill>
                        <a:latin typeface="+mn-lt"/>
                        <a:ea typeface="+mn-ea"/>
                        <a:cs typeface="+mn-cs"/>
                      </a:endParaRPr>
                    </a:p>
                  </a:txBody>
                  <a:tcPr>
                    <a:noFill/>
                  </a:tcPr>
                </a:tc>
                <a:tc>
                  <a:txBody>
                    <a:bodyPr/>
                    <a:lstStyle/>
                    <a:p>
                      <a:r>
                        <a:rPr lang="pt-PT" sz="1000" kern="1200" dirty="0" err="1">
                          <a:solidFill>
                            <a:srgbClr val="313131"/>
                          </a:solidFill>
                          <a:latin typeface="+mn-lt"/>
                          <a:ea typeface="+mn-ea"/>
                          <a:cs typeface="+mn-cs"/>
                        </a:rPr>
                        <a:t>string</a:t>
                      </a:r>
                      <a:endParaRPr lang="pt-PT" sz="1000" kern="1200" dirty="0">
                        <a:solidFill>
                          <a:srgbClr val="313131"/>
                        </a:solidFill>
                        <a:latin typeface="+mn-lt"/>
                        <a:ea typeface="+mn-ea"/>
                        <a:cs typeface="+mn-cs"/>
                      </a:endParaRPr>
                    </a:p>
                  </a:txBody>
                  <a:tcPr>
                    <a:noFill/>
                  </a:tcPr>
                </a:tc>
                <a:tc>
                  <a:txBody>
                    <a:bodyPr/>
                    <a:lstStyle/>
                    <a:p>
                      <a:r>
                        <a:rPr lang="pt-PT" sz="1000" kern="1200" dirty="0" err="1">
                          <a:solidFill>
                            <a:srgbClr val="313131"/>
                          </a:solidFill>
                          <a:latin typeface="+mn-lt"/>
                          <a:ea typeface="+mn-ea"/>
                          <a:cs typeface="+mn-cs"/>
                        </a:rPr>
                        <a:t>Always</a:t>
                      </a:r>
                      <a:r>
                        <a:rPr lang="pt-PT" sz="1000" kern="1200" dirty="0">
                          <a:solidFill>
                            <a:srgbClr val="313131"/>
                          </a:solidFill>
                          <a:latin typeface="+mn-lt"/>
                          <a:ea typeface="+mn-ea"/>
                          <a:cs typeface="+mn-cs"/>
                        </a:rPr>
                        <a:t> </a:t>
                      </a:r>
                      <a:r>
                        <a:rPr lang="pt-PT" sz="1000" kern="1200" dirty="0" err="1">
                          <a:solidFill>
                            <a:srgbClr val="313131"/>
                          </a:solidFill>
                          <a:latin typeface="+mn-lt"/>
                          <a:ea typeface="+mn-ea"/>
                          <a:cs typeface="+mn-cs"/>
                        </a:rPr>
                        <a:t>present</a:t>
                      </a:r>
                      <a:endParaRPr lang="pt-PT" sz="1000" kern="1200" dirty="0">
                        <a:solidFill>
                          <a:srgbClr val="313131"/>
                        </a:solidFill>
                        <a:latin typeface="+mn-lt"/>
                        <a:ea typeface="+mn-ea"/>
                        <a:cs typeface="+mn-cs"/>
                      </a:endParaRPr>
                    </a:p>
                  </a:txBody>
                  <a:tcPr>
                    <a:noFill/>
                  </a:tcPr>
                </a:tc>
                <a:tc>
                  <a:txBody>
                    <a:bodyPr/>
                    <a:lstStyle/>
                    <a:p>
                      <a:r>
                        <a:rPr lang="pt-PT" sz="1000" kern="1200" dirty="0">
                          <a:solidFill>
                            <a:srgbClr val="313131"/>
                          </a:solidFill>
                          <a:latin typeface="+mn-lt"/>
                          <a:ea typeface="+mn-ea"/>
                          <a:cs typeface="+mn-cs"/>
                        </a:rPr>
                        <a:t>A human-readable message stating the general category of the failure.</a:t>
                      </a:r>
                    </a:p>
                  </a:txBody>
                  <a:tcPr>
                    <a:noFill/>
                  </a:tcPr>
                </a:tc>
                <a:extLst>
                  <a:ext uri="{0D108BD9-81ED-4DB2-BD59-A6C34878D82A}">
                    <a16:rowId xmlns:a16="http://schemas.microsoft.com/office/drawing/2014/main" val="57927708"/>
                  </a:ext>
                </a:extLst>
              </a:tr>
            </a:tbl>
          </a:graphicData>
        </a:graphic>
      </p:graphicFrame>
    </p:spTree>
    <p:extLst>
      <p:ext uri="{BB962C8B-B14F-4D97-AF65-F5344CB8AC3E}">
        <p14:creationId xmlns:p14="http://schemas.microsoft.com/office/powerpoint/2010/main" val="112147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Save Request in collection</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276999"/>
          </a:xfrm>
          <a:prstGeom prst="rect">
            <a:avLst/>
          </a:prstGeom>
        </p:spPr>
        <p:txBody>
          <a:bodyPr wrap="square">
            <a:spAutoFit/>
          </a:bodyPr>
          <a:lstStyle/>
          <a:p>
            <a:pPr>
              <a:spcBef>
                <a:spcPts val="600"/>
              </a:spcBef>
              <a:buSzPct val="100000"/>
            </a:pPr>
            <a:r>
              <a:rPr lang="en-US" sz="1100" dirty="0">
                <a:solidFill>
                  <a:srgbClr val="313131"/>
                </a:solidFill>
              </a:rPr>
              <a:t>In order to keep requests organized, we recommend saving requests to collections. To do this, click</a:t>
            </a:r>
            <a:r>
              <a:rPr lang="en-US" sz="1200" dirty="0">
                <a:solidFill>
                  <a:srgbClr val="313131"/>
                </a:solidFill>
              </a:rPr>
              <a:t> </a:t>
            </a:r>
            <a:r>
              <a:rPr lang="en-US" sz="1200" b="1" dirty="0">
                <a:solidFill>
                  <a:srgbClr val="313131"/>
                </a:solidFill>
              </a:rPr>
              <a:t>Save as.</a:t>
            </a:r>
            <a:endParaRPr lang="en-US" sz="1100" b="1" dirty="0">
              <a:solidFill>
                <a:srgbClr val="313131"/>
              </a:solidFill>
            </a:endParaRPr>
          </a:p>
        </p:txBody>
      </p:sp>
      <p:grpSp>
        <p:nvGrpSpPr>
          <p:cNvPr id="15" name="Group 14">
            <a:extLst>
              <a:ext uri="{FF2B5EF4-FFF2-40B4-BE49-F238E27FC236}">
                <a16:creationId xmlns:a16="http://schemas.microsoft.com/office/drawing/2014/main" id="{3C1841B7-07DC-49EB-A23B-0908A650D2E5}"/>
              </a:ext>
            </a:extLst>
          </p:cNvPr>
          <p:cNvGrpSpPr/>
          <p:nvPr/>
        </p:nvGrpSpPr>
        <p:grpSpPr>
          <a:xfrm>
            <a:off x="469899" y="2104394"/>
            <a:ext cx="8674101" cy="2705731"/>
            <a:chOff x="569511" y="2264530"/>
            <a:chExt cx="8833569" cy="2106509"/>
          </a:xfrm>
        </p:grpSpPr>
        <p:pic>
          <p:nvPicPr>
            <p:cNvPr id="3" name="Picture 2">
              <a:extLst>
                <a:ext uri="{FF2B5EF4-FFF2-40B4-BE49-F238E27FC236}">
                  <a16:creationId xmlns:a16="http://schemas.microsoft.com/office/drawing/2014/main" id="{F879DEE9-E535-4BF2-80AD-2E346497F541}"/>
                </a:ext>
              </a:extLst>
            </p:cNvPr>
            <p:cNvPicPr>
              <a:picLocks noChangeAspect="1"/>
            </p:cNvPicPr>
            <p:nvPr/>
          </p:nvPicPr>
          <p:blipFill>
            <a:blip r:embed="rId3"/>
            <a:stretch>
              <a:fillRect/>
            </a:stretch>
          </p:blipFill>
          <p:spPr>
            <a:xfrm>
              <a:off x="569511" y="2264530"/>
              <a:ext cx="8833569" cy="1705634"/>
            </a:xfrm>
            <a:prstGeom prst="rect">
              <a:avLst/>
            </a:prstGeom>
          </p:spPr>
        </p:pic>
        <p:sp>
          <p:nvSpPr>
            <p:cNvPr id="12" name="Rectangle 11">
              <a:extLst>
                <a:ext uri="{FF2B5EF4-FFF2-40B4-BE49-F238E27FC236}">
                  <a16:creationId xmlns:a16="http://schemas.microsoft.com/office/drawing/2014/main" id="{5F9318AE-764A-4954-BDDD-88B8404E55F4}"/>
                </a:ext>
              </a:extLst>
            </p:cNvPr>
            <p:cNvSpPr/>
            <p:nvPr/>
          </p:nvSpPr>
          <p:spPr bwMode="gray">
            <a:xfrm>
              <a:off x="7261104" y="4069080"/>
              <a:ext cx="1098719" cy="30195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Click </a:t>
              </a:r>
              <a:r>
                <a:rPr lang="en-US" sz="900" b="1" dirty="0">
                  <a:solidFill>
                    <a:schemeClr val="tx1">
                      <a:lumMod val="50000"/>
                      <a:lumOff val="50000"/>
                    </a:schemeClr>
                  </a:solidFill>
                </a:rPr>
                <a:t>Save as </a:t>
              </a:r>
              <a:endParaRPr lang="pt-PT" sz="900" b="1" dirty="0">
                <a:solidFill>
                  <a:schemeClr val="tx1">
                    <a:lumMod val="50000"/>
                    <a:lumOff val="50000"/>
                  </a:schemeClr>
                </a:solidFill>
              </a:endParaRPr>
            </a:p>
          </p:txBody>
        </p:sp>
        <p:cxnSp>
          <p:nvCxnSpPr>
            <p:cNvPr id="13" name="Straight Connector 12">
              <a:extLst>
                <a:ext uri="{FF2B5EF4-FFF2-40B4-BE49-F238E27FC236}">
                  <a16:creationId xmlns:a16="http://schemas.microsoft.com/office/drawing/2014/main" id="{B4A09843-81C1-452E-BB14-6D046FD6C8FE}"/>
                </a:ext>
              </a:extLst>
            </p:cNvPr>
            <p:cNvCxnSpPr>
              <a:cxnSpLocks/>
            </p:cNvCxnSpPr>
            <p:nvPr/>
          </p:nvCxnSpPr>
          <p:spPr>
            <a:xfrm flipV="1">
              <a:off x="7804235" y="3009899"/>
              <a:ext cx="0" cy="105918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6C2944-98FE-450F-9F8F-42E663E9B367}"/>
                </a:ext>
              </a:extLst>
            </p:cNvPr>
            <p:cNvSpPr/>
            <p:nvPr/>
          </p:nvSpPr>
          <p:spPr bwMode="gray">
            <a:xfrm>
              <a:off x="7261104" y="2442806"/>
              <a:ext cx="1143756" cy="56709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Tree>
    <p:extLst>
      <p:ext uri="{BB962C8B-B14F-4D97-AF65-F5344CB8AC3E}">
        <p14:creationId xmlns:p14="http://schemas.microsoft.com/office/powerpoint/2010/main" val="330457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Save Request in collection</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507831"/>
          </a:xfrm>
          <a:prstGeom prst="rect">
            <a:avLst/>
          </a:prstGeom>
        </p:spPr>
        <p:txBody>
          <a:bodyPr wrap="square">
            <a:spAutoFit/>
          </a:bodyPr>
          <a:lstStyle/>
          <a:p>
            <a:pPr>
              <a:spcBef>
                <a:spcPts val="600"/>
              </a:spcBef>
              <a:buSzPct val="100000"/>
            </a:pPr>
            <a:r>
              <a:rPr lang="en-US" sz="1100" dirty="0">
                <a:solidFill>
                  <a:srgbClr val="313131"/>
                </a:solidFill>
              </a:rPr>
              <a:t>In the "Save Request" window, fill in the name of the request and select the desired collection for your request to be saved.</a:t>
            </a:r>
          </a:p>
          <a:p>
            <a:pPr>
              <a:spcBef>
                <a:spcPts val="600"/>
              </a:spcBef>
              <a:buSzPct val="100000"/>
            </a:pPr>
            <a:r>
              <a:rPr lang="en-US" sz="1100" b="1" dirty="0">
                <a:solidFill>
                  <a:srgbClr val="313131"/>
                </a:solidFill>
              </a:rPr>
              <a:t>Note:</a:t>
            </a:r>
            <a:r>
              <a:rPr lang="en-US" sz="1100" dirty="0">
                <a:solidFill>
                  <a:srgbClr val="313131"/>
                </a:solidFill>
              </a:rPr>
              <a:t> If you don't have any collections created yet, you can create them from here.</a:t>
            </a:r>
            <a:endParaRPr lang="en-US" sz="1100" b="1" dirty="0">
              <a:solidFill>
                <a:srgbClr val="313131"/>
              </a:solidFill>
            </a:endParaRPr>
          </a:p>
        </p:txBody>
      </p:sp>
      <p:grpSp>
        <p:nvGrpSpPr>
          <p:cNvPr id="7" name="Group 6">
            <a:extLst>
              <a:ext uri="{FF2B5EF4-FFF2-40B4-BE49-F238E27FC236}">
                <a16:creationId xmlns:a16="http://schemas.microsoft.com/office/drawing/2014/main" id="{AE8C72E0-6B9C-4258-8331-1E8A88A23D34}"/>
              </a:ext>
            </a:extLst>
          </p:cNvPr>
          <p:cNvGrpSpPr/>
          <p:nvPr/>
        </p:nvGrpSpPr>
        <p:grpSpPr>
          <a:xfrm>
            <a:off x="2046449" y="2043231"/>
            <a:ext cx="6861071" cy="4078081"/>
            <a:chOff x="2046449" y="2043231"/>
            <a:chExt cx="6861071" cy="4078081"/>
          </a:xfrm>
        </p:grpSpPr>
        <p:grpSp>
          <p:nvGrpSpPr>
            <p:cNvPr id="5" name="Group 4">
              <a:extLst>
                <a:ext uri="{FF2B5EF4-FFF2-40B4-BE49-F238E27FC236}">
                  <a16:creationId xmlns:a16="http://schemas.microsoft.com/office/drawing/2014/main" id="{4B97CFF1-ED9F-44DB-9DD8-73B937712797}"/>
                </a:ext>
              </a:extLst>
            </p:cNvPr>
            <p:cNvGrpSpPr/>
            <p:nvPr/>
          </p:nvGrpSpPr>
          <p:grpSpPr>
            <a:xfrm>
              <a:off x="3928067" y="2043231"/>
              <a:ext cx="4979453" cy="4078081"/>
              <a:chOff x="3861392" y="1865550"/>
              <a:chExt cx="4979453" cy="4078081"/>
            </a:xfrm>
          </p:grpSpPr>
          <p:pic>
            <p:nvPicPr>
              <p:cNvPr id="16" name="Picture 15">
                <a:extLst>
                  <a:ext uri="{FF2B5EF4-FFF2-40B4-BE49-F238E27FC236}">
                    <a16:creationId xmlns:a16="http://schemas.microsoft.com/office/drawing/2014/main" id="{40FD0C87-6242-43EC-A6DD-F2993D4C28B9}"/>
                  </a:ext>
                </a:extLst>
              </p:cNvPr>
              <p:cNvPicPr>
                <a:picLocks noChangeAspect="1"/>
              </p:cNvPicPr>
              <p:nvPr/>
            </p:nvPicPr>
            <p:blipFill>
              <a:blip r:embed="rId3"/>
              <a:stretch>
                <a:fillRect/>
              </a:stretch>
            </p:blipFill>
            <p:spPr>
              <a:xfrm>
                <a:off x="3861392" y="1865550"/>
                <a:ext cx="2434631" cy="4071444"/>
              </a:xfrm>
              <a:prstGeom prst="rect">
                <a:avLst/>
              </a:prstGeom>
            </p:spPr>
          </p:pic>
          <p:sp>
            <p:nvSpPr>
              <p:cNvPr id="17" name="Rectangle 16">
                <a:extLst>
                  <a:ext uri="{FF2B5EF4-FFF2-40B4-BE49-F238E27FC236}">
                    <a16:creationId xmlns:a16="http://schemas.microsoft.com/office/drawing/2014/main" id="{01992649-630F-4E64-99B6-7E7FECE2AB84}"/>
                  </a:ext>
                </a:extLst>
              </p:cNvPr>
              <p:cNvSpPr/>
              <p:nvPr/>
            </p:nvSpPr>
            <p:spPr bwMode="gray">
              <a:xfrm>
                <a:off x="6648450" y="2169896"/>
                <a:ext cx="2192395"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Enter a name for your request</a:t>
                </a:r>
                <a:endParaRPr lang="pt-PT" sz="900" b="1" dirty="0">
                  <a:solidFill>
                    <a:schemeClr val="tx1">
                      <a:lumMod val="50000"/>
                      <a:lumOff val="50000"/>
                    </a:schemeClr>
                  </a:solidFill>
                </a:endParaRPr>
              </a:p>
            </p:txBody>
          </p:sp>
          <p:cxnSp>
            <p:nvCxnSpPr>
              <p:cNvPr id="18" name="Straight Connector 17">
                <a:extLst>
                  <a:ext uri="{FF2B5EF4-FFF2-40B4-BE49-F238E27FC236}">
                    <a16:creationId xmlns:a16="http://schemas.microsoft.com/office/drawing/2014/main" id="{273F052F-7C60-4AE6-8261-B7A1861A1B7D}"/>
                  </a:ext>
                </a:extLst>
              </p:cNvPr>
              <p:cNvCxnSpPr>
                <a:cxnSpLocks/>
              </p:cNvCxnSpPr>
              <p:nvPr/>
            </p:nvCxnSpPr>
            <p:spPr>
              <a:xfrm>
                <a:off x="6296023" y="2364870"/>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F9D86B-3E94-4FC1-8C6F-F484CE3A4400}"/>
                  </a:ext>
                </a:extLst>
              </p:cNvPr>
              <p:cNvSpPr/>
              <p:nvPr/>
            </p:nvSpPr>
            <p:spPr bwMode="gray">
              <a:xfrm>
                <a:off x="3861393" y="2117799"/>
                <a:ext cx="2434630" cy="49205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72A11AA4-3668-4733-8899-E07060302F5F}"/>
                  </a:ext>
                </a:extLst>
              </p:cNvPr>
              <p:cNvSpPr/>
              <p:nvPr/>
            </p:nvSpPr>
            <p:spPr bwMode="gray">
              <a:xfrm>
                <a:off x="3861393" y="2804824"/>
                <a:ext cx="2434630" cy="124330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2" name="Rectangle 21">
                <a:extLst>
                  <a:ext uri="{FF2B5EF4-FFF2-40B4-BE49-F238E27FC236}">
                    <a16:creationId xmlns:a16="http://schemas.microsoft.com/office/drawing/2014/main" id="{16EDBACF-64CF-4474-B00C-4E160B22A434}"/>
                  </a:ext>
                </a:extLst>
              </p:cNvPr>
              <p:cNvSpPr/>
              <p:nvPr/>
            </p:nvSpPr>
            <p:spPr bwMode="gray">
              <a:xfrm>
                <a:off x="6648450" y="3216273"/>
                <a:ext cx="2192395"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Save in the created collection</a:t>
                </a:r>
                <a:endParaRPr lang="pt-PT" sz="900" b="1" dirty="0">
                  <a:solidFill>
                    <a:schemeClr val="tx1">
                      <a:lumMod val="50000"/>
                      <a:lumOff val="50000"/>
                    </a:schemeClr>
                  </a:solidFill>
                </a:endParaRPr>
              </a:p>
            </p:txBody>
          </p:sp>
          <p:cxnSp>
            <p:nvCxnSpPr>
              <p:cNvPr id="23" name="Straight Connector 22">
                <a:extLst>
                  <a:ext uri="{FF2B5EF4-FFF2-40B4-BE49-F238E27FC236}">
                    <a16:creationId xmlns:a16="http://schemas.microsoft.com/office/drawing/2014/main" id="{1EB73EB6-FDEF-4989-AEAF-E53DD3C38797}"/>
                  </a:ext>
                </a:extLst>
              </p:cNvPr>
              <p:cNvCxnSpPr>
                <a:cxnSpLocks/>
              </p:cNvCxnSpPr>
              <p:nvPr/>
            </p:nvCxnSpPr>
            <p:spPr>
              <a:xfrm>
                <a:off x="6296023" y="3411247"/>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FDEDAFD-CAF4-4C4B-8114-C2080D4201E2}"/>
                  </a:ext>
                </a:extLst>
              </p:cNvPr>
              <p:cNvSpPr/>
              <p:nvPr/>
            </p:nvSpPr>
            <p:spPr bwMode="gray">
              <a:xfrm>
                <a:off x="5858285" y="5601000"/>
                <a:ext cx="437738" cy="297407"/>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5" name="Rectangle 24">
                <a:extLst>
                  <a:ext uri="{FF2B5EF4-FFF2-40B4-BE49-F238E27FC236}">
                    <a16:creationId xmlns:a16="http://schemas.microsoft.com/office/drawing/2014/main" id="{4AE5222B-F7E7-4093-A5E9-28314CD07184}"/>
                  </a:ext>
                </a:extLst>
              </p:cNvPr>
              <p:cNvSpPr/>
              <p:nvPr/>
            </p:nvSpPr>
            <p:spPr bwMode="gray">
              <a:xfrm>
                <a:off x="6648451" y="5555776"/>
                <a:ext cx="1644466"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Click to save the request</a:t>
                </a:r>
                <a:endParaRPr lang="pt-PT" sz="900" b="1" dirty="0">
                  <a:solidFill>
                    <a:schemeClr val="tx1">
                      <a:lumMod val="50000"/>
                      <a:lumOff val="50000"/>
                    </a:schemeClr>
                  </a:solidFill>
                </a:endParaRPr>
              </a:p>
            </p:txBody>
          </p:sp>
          <p:cxnSp>
            <p:nvCxnSpPr>
              <p:cNvPr id="26" name="Straight Connector 25">
                <a:extLst>
                  <a:ext uri="{FF2B5EF4-FFF2-40B4-BE49-F238E27FC236}">
                    <a16:creationId xmlns:a16="http://schemas.microsoft.com/office/drawing/2014/main" id="{824E829E-ACA3-428C-A29C-716908FCD86A}"/>
                  </a:ext>
                </a:extLst>
              </p:cNvPr>
              <p:cNvCxnSpPr>
                <a:cxnSpLocks/>
              </p:cNvCxnSpPr>
              <p:nvPr/>
            </p:nvCxnSpPr>
            <p:spPr>
              <a:xfrm>
                <a:off x="6296023" y="5750750"/>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0F7219BD-77D8-4827-884E-58AF7C1C7126}"/>
                </a:ext>
              </a:extLst>
            </p:cNvPr>
            <p:cNvSpPr/>
            <p:nvPr/>
          </p:nvSpPr>
          <p:spPr bwMode="gray">
            <a:xfrm>
              <a:off x="4043342" y="5778681"/>
              <a:ext cx="437738" cy="297407"/>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8" name="Straight Connector 27">
              <a:extLst>
                <a:ext uri="{FF2B5EF4-FFF2-40B4-BE49-F238E27FC236}">
                  <a16:creationId xmlns:a16="http://schemas.microsoft.com/office/drawing/2014/main" id="{6471AF64-68EB-45DF-A0EE-4CB151BFDBD7}"/>
                </a:ext>
              </a:extLst>
            </p:cNvPr>
            <p:cNvCxnSpPr>
              <a:cxnSpLocks/>
            </p:cNvCxnSpPr>
            <p:nvPr/>
          </p:nvCxnSpPr>
          <p:spPr>
            <a:xfrm>
              <a:off x="3690915" y="5928431"/>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137814E-47B8-4E84-9F44-78737F49D38E}"/>
                </a:ext>
              </a:extLst>
            </p:cNvPr>
            <p:cNvSpPr/>
            <p:nvPr/>
          </p:nvSpPr>
          <p:spPr bwMode="gray">
            <a:xfrm>
              <a:off x="2046449" y="5726820"/>
              <a:ext cx="1644466"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Click to create a new collection</a:t>
              </a:r>
              <a:endParaRPr lang="pt-PT" sz="900" b="1" dirty="0">
                <a:solidFill>
                  <a:schemeClr val="tx1">
                    <a:lumMod val="50000"/>
                    <a:lumOff val="50000"/>
                  </a:schemeClr>
                </a:solidFill>
              </a:endParaRPr>
            </a:p>
          </p:txBody>
        </p:sp>
      </p:grpSp>
    </p:spTree>
    <p:extLst>
      <p:ext uri="{BB962C8B-B14F-4D97-AF65-F5344CB8AC3E}">
        <p14:creationId xmlns:p14="http://schemas.microsoft.com/office/powerpoint/2010/main" val="1759899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12" name="Content Placeholder 2"/>
          <p:cNvSpPr txBox="1">
            <a:spLocks/>
          </p:cNvSpPr>
          <p:nvPr/>
        </p:nvSpPr>
        <p:spPr>
          <a:xfrm>
            <a:off x="165341" y="1347491"/>
            <a:ext cx="11376801" cy="5115120"/>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457200" lvl="1" algn="just"/>
            <a:endParaRPr lang="en-US" sz="1400" b="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Integration Model</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39" name="Group 38"/>
          <p:cNvGrpSpPr/>
          <p:nvPr/>
        </p:nvGrpSpPr>
        <p:grpSpPr>
          <a:xfrm>
            <a:off x="472337" y="2226585"/>
            <a:ext cx="6043780" cy="2167039"/>
            <a:chOff x="383124" y="1493941"/>
            <a:chExt cx="11425752" cy="4597972"/>
          </a:xfrm>
        </p:grpSpPr>
        <p:sp>
          <p:nvSpPr>
            <p:cNvPr id="3" name="Rounded Rectangle 2"/>
            <p:cNvSpPr/>
            <p:nvPr/>
          </p:nvSpPr>
          <p:spPr bwMode="gray">
            <a:xfrm>
              <a:off x="2372389" y="1493941"/>
              <a:ext cx="4680001" cy="839754"/>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API v1.0</a:t>
              </a:r>
            </a:p>
            <a:p>
              <a:pPr algn="ctr">
                <a:lnSpc>
                  <a:spcPct val="106000"/>
                </a:lnSpc>
                <a:buFont typeface="Wingdings 2" pitchFamily="18" charset="2"/>
                <a:buNone/>
              </a:pPr>
              <a:r>
                <a:rPr lang="pt-PT" sz="900" b="1">
                  <a:solidFill>
                    <a:schemeClr val="bg1"/>
                  </a:solidFill>
                </a:rPr>
                <a:t>(</a:t>
              </a:r>
              <a:r>
                <a:rPr lang="pt-PT" sz="900" b="1" err="1">
                  <a:solidFill>
                    <a:schemeClr val="bg1"/>
                  </a:solidFill>
                </a:rPr>
                <a:t>Current</a:t>
              </a:r>
              <a:r>
                <a:rPr lang="pt-PT" sz="900" b="1">
                  <a:solidFill>
                    <a:schemeClr val="bg1"/>
                  </a:solidFill>
                </a:rPr>
                <a:t>)</a:t>
              </a:r>
            </a:p>
          </p:txBody>
        </p:sp>
        <p:sp>
          <p:nvSpPr>
            <p:cNvPr id="13" name="Rounded Rectangle 12"/>
            <p:cNvSpPr/>
            <p:nvPr/>
          </p:nvSpPr>
          <p:spPr bwMode="gray">
            <a:xfrm>
              <a:off x="7128875" y="1493941"/>
              <a:ext cx="4680001" cy="839754"/>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API v2.0</a:t>
              </a:r>
            </a:p>
            <a:p>
              <a:pPr algn="ctr">
                <a:lnSpc>
                  <a:spcPct val="106000"/>
                </a:lnSpc>
                <a:buFont typeface="Wingdings 2" pitchFamily="18" charset="2"/>
                <a:buNone/>
              </a:pPr>
              <a:r>
                <a:rPr lang="pt-PT" sz="900" b="1">
                  <a:solidFill>
                    <a:schemeClr val="bg1"/>
                  </a:solidFill>
                </a:rPr>
                <a:t>(Beta)</a:t>
              </a:r>
            </a:p>
          </p:txBody>
        </p:sp>
        <p:sp>
          <p:nvSpPr>
            <p:cNvPr id="14" name="Rounded Rectangle 13"/>
            <p:cNvSpPr/>
            <p:nvPr/>
          </p:nvSpPr>
          <p:spPr bwMode="gray">
            <a:xfrm>
              <a:off x="383126" y="1493941"/>
              <a:ext cx="1912774" cy="839755"/>
            </a:xfrm>
            <a:prstGeom prst="roundRect">
              <a:avLst>
                <a:gd name="adj" fmla="val 0"/>
              </a:avLst>
            </a:prstGeom>
            <a:solidFill>
              <a:srgbClr val="86BC25"/>
            </a:solidFill>
            <a:ln w="19050" algn="ctr">
              <a:noFill/>
              <a:miter lim="800000"/>
              <a:headEnd/>
              <a:tailEnd/>
            </a:ln>
            <a:effectLst>
              <a:softEdge rad="12700"/>
            </a:effectLst>
          </p:spPr>
          <p:txBody>
            <a:bodyPr wrap="square" lIns="88900" tIns="88900" rIns="88900" bIns="88900" rtlCol="0" anchor="ctr"/>
            <a:lstStyle/>
            <a:p>
              <a:pPr algn="ctr">
                <a:lnSpc>
                  <a:spcPct val="106000"/>
                </a:lnSpc>
                <a:buFont typeface="Wingdings 2" pitchFamily="18" charset="2"/>
                <a:buNone/>
              </a:pPr>
              <a:r>
                <a:rPr lang="pt-PT" sz="900" b="1" dirty="0">
                  <a:solidFill>
                    <a:schemeClr val="bg1"/>
                  </a:solidFill>
                </a:rPr>
                <a:t>API </a:t>
              </a:r>
              <a:r>
                <a:rPr lang="pt-PT" sz="900" b="1" dirty="0" err="1">
                  <a:solidFill>
                    <a:schemeClr val="bg1"/>
                  </a:solidFill>
                </a:rPr>
                <a:t>Versions</a:t>
              </a:r>
              <a:endParaRPr lang="pt-PT" sz="900" b="1" dirty="0">
                <a:solidFill>
                  <a:schemeClr val="bg1"/>
                </a:solidFill>
              </a:endParaRPr>
            </a:p>
          </p:txBody>
        </p:sp>
        <p:sp>
          <p:nvSpPr>
            <p:cNvPr id="15" name="Rounded Rectangle 14"/>
            <p:cNvSpPr/>
            <p:nvPr/>
          </p:nvSpPr>
          <p:spPr bwMode="gray">
            <a:xfrm>
              <a:off x="383126" y="2433496"/>
              <a:ext cx="1912775" cy="839755"/>
            </a:xfrm>
            <a:prstGeom prst="roundRect">
              <a:avLst>
                <a:gd name="adj" fmla="val 0"/>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err="1">
                  <a:solidFill>
                    <a:schemeClr val="bg1"/>
                  </a:solidFill>
                </a:rPr>
                <a:t>Architecture</a:t>
              </a:r>
              <a:endParaRPr lang="pt-PT" sz="900" b="1">
                <a:solidFill>
                  <a:schemeClr val="bg1"/>
                </a:solidFill>
              </a:endParaRPr>
            </a:p>
          </p:txBody>
        </p:sp>
        <p:sp>
          <p:nvSpPr>
            <p:cNvPr id="16" name="Rounded Rectangle 15"/>
            <p:cNvSpPr/>
            <p:nvPr/>
          </p:nvSpPr>
          <p:spPr bwMode="gray">
            <a:xfrm>
              <a:off x="383126" y="3373050"/>
              <a:ext cx="1912775" cy="839755"/>
            </a:xfrm>
            <a:prstGeom prst="roundRect">
              <a:avLst>
                <a:gd name="adj" fmla="val 0"/>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err="1">
                  <a:solidFill>
                    <a:schemeClr val="bg1"/>
                  </a:solidFill>
                </a:rPr>
                <a:t>Methods</a:t>
              </a:r>
              <a:endParaRPr lang="pt-PT" sz="900" b="1">
                <a:solidFill>
                  <a:schemeClr val="bg1"/>
                </a:solidFill>
              </a:endParaRPr>
            </a:p>
          </p:txBody>
        </p:sp>
        <p:sp>
          <p:nvSpPr>
            <p:cNvPr id="17" name="Rounded Rectangle 16"/>
            <p:cNvSpPr/>
            <p:nvPr/>
          </p:nvSpPr>
          <p:spPr bwMode="gray">
            <a:xfrm>
              <a:off x="383125" y="4312604"/>
              <a:ext cx="1912775" cy="839755"/>
            </a:xfrm>
            <a:prstGeom prst="roundRect">
              <a:avLst>
                <a:gd name="adj" fmla="val 0"/>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Cache</a:t>
              </a:r>
            </a:p>
          </p:txBody>
        </p:sp>
        <p:sp>
          <p:nvSpPr>
            <p:cNvPr id="18" name="Rounded Rectangle 17"/>
            <p:cNvSpPr/>
            <p:nvPr/>
          </p:nvSpPr>
          <p:spPr bwMode="gray">
            <a:xfrm>
              <a:off x="383124" y="5252158"/>
              <a:ext cx="1912775" cy="839755"/>
            </a:xfrm>
            <a:prstGeom prst="roundRect">
              <a:avLst>
                <a:gd name="adj" fmla="val 0"/>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Response </a:t>
              </a:r>
              <a:r>
                <a:rPr lang="pt-PT" sz="900" b="1" err="1">
                  <a:solidFill>
                    <a:schemeClr val="bg1"/>
                  </a:solidFill>
                </a:rPr>
                <a:t>Object</a:t>
              </a:r>
              <a:endParaRPr lang="pt-PT" sz="900" b="1">
                <a:solidFill>
                  <a:schemeClr val="bg1"/>
                </a:solidFill>
              </a:endParaRPr>
            </a:p>
          </p:txBody>
        </p:sp>
        <p:sp>
          <p:nvSpPr>
            <p:cNvPr id="19" name="Rounded Rectangle 18"/>
            <p:cNvSpPr/>
            <p:nvPr/>
          </p:nvSpPr>
          <p:spPr bwMode="gray">
            <a:xfrm>
              <a:off x="2369373" y="2433495"/>
              <a:ext cx="9439501" cy="839755"/>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REST</a:t>
              </a:r>
            </a:p>
          </p:txBody>
        </p:sp>
        <p:grpSp>
          <p:nvGrpSpPr>
            <p:cNvPr id="38" name="Group 37"/>
            <p:cNvGrpSpPr/>
            <p:nvPr/>
          </p:nvGrpSpPr>
          <p:grpSpPr>
            <a:xfrm>
              <a:off x="2372388" y="3382690"/>
              <a:ext cx="9436486" cy="834502"/>
              <a:chOff x="2372388" y="3373359"/>
              <a:chExt cx="9436486" cy="834502"/>
            </a:xfrm>
          </p:grpSpPr>
          <p:sp>
            <p:nvSpPr>
              <p:cNvPr id="21" name="Rounded Rectangle 20"/>
              <p:cNvSpPr/>
              <p:nvPr/>
            </p:nvSpPr>
            <p:spPr bwMode="gray">
              <a:xfrm>
                <a:off x="2372388" y="3373359"/>
                <a:ext cx="1800000" cy="834502"/>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dirty="0">
                    <a:solidFill>
                      <a:schemeClr val="bg1"/>
                    </a:solidFill>
                  </a:rPr>
                  <a:t>GET</a:t>
                </a:r>
              </a:p>
            </p:txBody>
          </p:sp>
          <p:sp>
            <p:nvSpPr>
              <p:cNvPr id="23" name="Rounded Rectangle 22"/>
              <p:cNvSpPr/>
              <p:nvPr/>
            </p:nvSpPr>
            <p:spPr bwMode="gray">
              <a:xfrm>
                <a:off x="8099754" y="3373359"/>
                <a:ext cx="1800000" cy="834502"/>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POST</a:t>
                </a:r>
              </a:p>
            </p:txBody>
          </p:sp>
          <p:sp>
            <p:nvSpPr>
              <p:cNvPr id="24" name="Rounded Rectangle 23"/>
              <p:cNvSpPr/>
              <p:nvPr/>
            </p:nvSpPr>
            <p:spPr bwMode="gray">
              <a:xfrm>
                <a:off x="4281510" y="3373359"/>
                <a:ext cx="1800000" cy="834502"/>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PUT</a:t>
                </a:r>
              </a:p>
            </p:txBody>
          </p:sp>
          <p:sp>
            <p:nvSpPr>
              <p:cNvPr id="25" name="Rounded Rectangle 24"/>
              <p:cNvSpPr/>
              <p:nvPr/>
            </p:nvSpPr>
            <p:spPr bwMode="gray">
              <a:xfrm>
                <a:off x="10008874" y="3373359"/>
                <a:ext cx="1800000" cy="834502"/>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dirty="0">
                    <a:solidFill>
                      <a:schemeClr val="bg1"/>
                    </a:solidFill>
                  </a:rPr>
                  <a:t>PATCH</a:t>
                </a:r>
              </a:p>
            </p:txBody>
          </p:sp>
          <p:sp>
            <p:nvSpPr>
              <p:cNvPr id="26" name="Rounded Rectangle 25"/>
              <p:cNvSpPr/>
              <p:nvPr/>
            </p:nvSpPr>
            <p:spPr bwMode="gray">
              <a:xfrm>
                <a:off x="6190632" y="3373359"/>
                <a:ext cx="1800000" cy="834502"/>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DELETE</a:t>
                </a:r>
              </a:p>
            </p:txBody>
          </p:sp>
        </p:grpSp>
        <p:sp>
          <p:nvSpPr>
            <p:cNvPr id="34" name="Rounded Rectangle 33"/>
            <p:cNvSpPr/>
            <p:nvPr/>
          </p:nvSpPr>
          <p:spPr bwMode="gray">
            <a:xfrm>
              <a:off x="2372387" y="4307972"/>
              <a:ext cx="9436487" cy="839755"/>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dirty="0" err="1">
                  <a:solidFill>
                    <a:schemeClr val="bg1"/>
                  </a:solidFill>
                </a:rPr>
                <a:t>Stateless</a:t>
              </a:r>
              <a:r>
                <a:rPr lang="pt-PT" sz="900" b="1" dirty="0">
                  <a:solidFill>
                    <a:schemeClr val="bg1"/>
                  </a:solidFill>
                </a:rPr>
                <a:t> and </a:t>
              </a:r>
              <a:r>
                <a:rPr lang="pt-PT" sz="900" b="1" dirty="0" err="1">
                  <a:solidFill>
                    <a:schemeClr val="bg1"/>
                  </a:solidFill>
                </a:rPr>
                <a:t>Cacheable</a:t>
              </a:r>
              <a:endParaRPr lang="pt-PT" sz="900" b="1" dirty="0">
                <a:solidFill>
                  <a:schemeClr val="bg1"/>
                </a:solidFill>
              </a:endParaRPr>
            </a:p>
          </p:txBody>
        </p:sp>
        <p:sp>
          <p:nvSpPr>
            <p:cNvPr id="36" name="Rounded Rectangle 35"/>
            <p:cNvSpPr/>
            <p:nvPr/>
          </p:nvSpPr>
          <p:spPr bwMode="gray">
            <a:xfrm>
              <a:off x="2372387" y="5252158"/>
              <a:ext cx="9436487" cy="839755"/>
            </a:xfrm>
            <a:prstGeom prst="roundRect">
              <a:avLst>
                <a:gd name="adj" fmla="val 0"/>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pt-PT" sz="900" b="1">
                  <a:solidFill>
                    <a:schemeClr val="bg1"/>
                  </a:solidFill>
                </a:rPr>
                <a:t>JSON</a:t>
              </a:r>
            </a:p>
          </p:txBody>
        </p:sp>
      </p:grpSp>
      <p:sp>
        <p:nvSpPr>
          <p:cNvPr id="7" name="TextBox 6"/>
          <p:cNvSpPr txBox="1"/>
          <p:nvPr/>
        </p:nvSpPr>
        <p:spPr>
          <a:xfrm>
            <a:off x="7019965" y="2619267"/>
            <a:ext cx="4829175" cy="338554"/>
          </a:xfrm>
          <a:prstGeom prst="rect">
            <a:avLst/>
          </a:prstGeom>
          <a:noFill/>
        </p:spPr>
        <p:txBody>
          <a:bodyPr wrap="square" lIns="0" tIns="0" rIns="0" bIns="0" rtlCol="0">
            <a:spAutoFit/>
          </a:bodyPr>
          <a:lstStyle/>
          <a:p>
            <a:pPr>
              <a:spcBef>
                <a:spcPts val="600"/>
              </a:spcBef>
              <a:buSzPct val="100000"/>
            </a:pPr>
            <a:r>
              <a:rPr lang="en-US" sz="1100" dirty="0"/>
              <a:t>API documentation can be found on: </a:t>
            </a:r>
            <a:r>
              <a:rPr lang="en-US" sz="1100" dirty="0">
                <a:hlinkClick r:id="rId3">
                  <a:extLst>
                    <a:ext uri="{A12FA001-AC4F-418D-AE19-62706E023703}">
                      <ahyp:hlinkClr xmlns:ahyp="http://schemas.microsoft.com/office/drawing/2018/hyperlinkcolor" val="tx"/>
                    </a:ext>
                  </a:extLst>
                </a:hlinkClick>
              </a:rPr>
              <a:t>https://api.mambu.com/#welcome</a:t>
            </a:r>
            <a:endParaRPr lang="en-US" sz="1100" dirty="0"/>
          </a:p>
        </p:txBody>
      </p:sp>
      <p:sp>
        <p:nvSpPr>
          <p:cNvPr id="8" name="Rectangle 7"/>
          <p:cNvSpPr/>
          <p:nvPr/>
        </p:nvSpPr>
        <p:spPr>
          <a:xfrm>
            <a:off x="469900" y="1347140"/>
            <a:ext cx="11388725" cy="261610"/>
          </a:xfrm>
          <a:prstGeom prst="rect">
            <a:avLst/>
          </a:prstGeom>
        </p:spPr>
        <p:txBody>
          <a:bodyPr wrap="square">
            <a:spAutoFit/>
          </a:bodyPr>
          <a:lstStyle/>
          <a:p>
            <a:pPr>
              <a:spcBef>
                <a:spcPts val="600"/>
              </a:spcBef>
              <a:buSzPct val="100000"/>
            </a:pPr>
            <a:r>
              <a:rPr lang="en-US" sz="1100" dirty="0">
                <a:solidFill>
                  <a:srgbClr val="313131"/>
                </a:solidFill>
              </a:rPr>
              <a:t>Mambu API follows a REST architecture allowing resources as accounts, clients, etc., to be viewed, added and modified by a set of HTTP methods. </a:t>
            </a:r>
          </a:p>
        </p:txBody>
      </p:sp>
      <p:sp>
        <p:nvSpPr>
          <p:cNvPr id="31" name="Rectangle 30"/>
          <p:cNvSpPr/>
          <p:nvPr/>
        </p:nvSpPr>
        <p:spPr>
          <a:xfrm>
            <a:off x="469900" y="4935675"/>
            <a:ext cx="11388725" cy="754053"/>
          </a:xfrm>
          <a:prstGeom prst="rect">
            <a:avLst/>
          </a:prstGeom>
        </p:spPr>
        <p:txBody>
          <a:bodyPr wrap="square">
            <a:spAutoFit/>
          </a:bodyPr>
          <a:lstStyle/>
          <a:p>
            <a:pPr>
              <a:spcBef>
                <a:spcPts val="600"/>
              </a:spcBef>
              <a:buSzPct val="100000"/>
            </a:pPr>
            <a:r>
              <a:rPr lang="en-US" sz="1100" dirty="0"/>
              <a:t>This guide will show you how to call the APIs using Postman and will cover for v2.0 functionalities and requests. </a:t>
            </a:r>
          </a:p>
          <a:p>
            <a:pPr>
              <a:spcBef>
                <a:spcPts val="600"/>
              </a:spcBef>
              <a:buSzPct val="100000"/>
            </a:pPr>
            <a:endParaRPr lang="en-US" sz="1100" dirty="0"/>
          </a:p>
          <a:p>
            <a:pPr>
              <a:spcBef>
                <a:spcPts val="600"/>
              </a:spcBef>
              <a:buSzPct val="100000"/>
            </a:pPr>
            <a:r>
              <a:rPr lang="en-US" sz="1100" dirty="0">
                <a:solidFill>
                  <a:srgbClr val="313131"/>
                </a:solidFill>
              </a:rPr>
              <a:t>Postman Free App can be downloaded here: </a:t>
            </a:r>
            <a:r>
              <a:rPr lang="en-US" sz="1100" dirty="0">
                <a:hlinkClick r:id="rId4"/>
              </a:rPr>
              <a:t>Download Postman | Get Started for Free</a:t>
            </a:r>
            <a:r>
              <a:rPr lang="pt-PT" sz="1100" dirty="0"/>
              <a:t>.</a:t>
            </a:r>
            <a:endParaRPr lang="en-US" sz="1100" dirty="0">
              <a:solidFill>
                <a:srgbClr val="313131"/>
              </a:solidFill>
            </a:endParaRPr>
          </a:p>
        </p:txBody>
      </p:sp>
    </p:spTree>
    <p:extLst>
      <p:ext uri="{BB962C8B-B14F-4D97-AF65-F5344CB8AC3E}">
        <p14:creationId xmlns:p14="http://schemas.microsoft.com/office/powerpoint/2010/main" val="11123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Mapping between Reference Page and Postman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0490200" cy="1169551"/>
          </a:xfrm>
          <a:prstGeom prst="rect">
            <a:avLst/>
          </a:prstGeom>
        </p:spPr>
        <p:txBody>
          <a:bodyPr wrap="square">
            <a:spAutoFit/>
          </a:bodyPr>
          <a:lstStyle/>
          <a:p>
            <a:pPr>
              <a:spcBef>
                <a:spcPts val="600"/>
              </a:spcBef>
              <a:buSzPct val="100000"/>
            </a:pPr>
            <a:r>
              <a:rPr lang="en-US" sz="1100" dirty="0">
                <a:solidFill>
                  <a:srgbClr val="313131"/>
                </a:solidFill>
              </a:rPr>
              <a:t>As stated at the beginning of the section, the </a:t>
            </a:r>
            <a:r>
              <a:rPr lang="en-US" sz="1100" b="1" dirty="0">
                <a:solidFill>
                  <a:srgbClr val="313131"/>
                </a:solidFill>
              </a:rPr>
              <a:t>Reference page </a:t>
            </a:r>
            <a:r>
              <a:rPr lang="en-US" sz="1100" dirty="0">
                <a:solidFill>
                  <a:srgbClr val="313131"/>
                </a:solidFill>
              </a:rPr>
              <a:t>is the page where you can find all the information needed to run an API in Postman.</a:t>
            </a:r>
          </a:p>
          <a:p>
            <a:pPr>
              <a:spcBef>
                <a:spcPts val="600"/>
              </a:spcBef>
              <a:buSzPct val="100000"/>
            </a:pPr>
            <a:r>
              <a:rPr lang="en-US" sz="1100" b="1" dirty="0">
                <a:solidFill>
                  <a:srgbClr val="313131"/>
                </a:solidFill>
              </a:rPr>
              <a:t>Note: </a:t>
            </a:r>
            <a:r>
              <a:rPr lang="en-US" sz="1100" dirty="0">
                <a:solidFill>
                  <a:srgbClr val="313131"/>
                </a:solidFill>
              </a:rPr>
              <a:t>There is information presented on the Reference Page that is not updated. </a:t>
            </a:r>
          </a:p>
          <a:p>
            <a:pPr>
              <a:spcBef>
                <a:spcPts val="600"/>
              </a:spcBef>
              <a:buSzPct val="100000"/>
            </a:pPr>
            <a:r>
              <a:rPr lang="pt-PT" sz="1100" dirty="0">
                <a:hlinkClick r:id="rId3"/>
              </a:rPr>
              <a:t>Link to </a:t>
            </a:r>
            <a:r>
              <a:rPr lang="pt-PT" sz="1100" dirty="0" err="1">
                <a:hlinkClick r:id="rId3"/>
              </a:rPr>
              <a:t>Reference</a:t>
            </a:r>
            <a:r>
              <a:rPr lang="pt-PT" sz="1100" dirty="0">
                <a:hlinkClick r:id="rId3"/>
              </a:rPr>
              <a:t> </a:t>
            </a:r>
            <a:r>
              <a:rPr lang="pt-PT" sz="1100" dirty="0" err="1">
                <a:hlinkClick r:id="rId3"/>
              </a:rPr>
              <a:t>Page</a:t>
            </a:r>
            <a:r>
              <a:rPr lang="pt-PT" sz="1100" dirty="0">
                <a:hlinkClick r:id="rId3"/>
              </a:rPr>
              <a:t>: </a:t>
            </a:r>
            <a:r>
              <a:rPr lang="pt-PT" sz="1100" dirty="0" err="1">
                <a:hlinkClick r:id="rId3"/>
              </a:rPr>
              <a:t>Welcome</a:t>
            </a:r>
            <a:r>
              <a:rPr lang="pt-PT" sz="1100" dirty="0">
                <a:hlinkClick r:id="rId3"/>
              </a:rPr>
              <a:t> – Mambu API v2 </a:t>
            </a:r>
            <a:r>
              <a:rPr lang="pt-PT" sz="1100" dirty="0" err="1">
                <a:hlinkClick r:id="rId3"/>
              </a:rPr>
              <a:t>Reference</a:t>
            </a:r>
            <a:r>
              <a:rPr lang="pt-PT" sz="1100" dirty="0">
                <a:hlinkClick r:id="rId3"/>
              </a:rPr>
              <a:t> </a:t>
            </a:r>
            <a:r>
              <a:rPr lang="pt-PT" sz="1100" dirty="0" err="1">
                <a:hlinkClick r:id="rId3"/>
              </a:rPr>
              <a:t>Page</a:t>
            </a:r>
            <a:endParaRPr lang="en-US" sz="1100" dirty="0">
              <a:solidFill>
                <a:srgbClr val="313131"/>
              </a:solidFill>
            </a:endParaRPr>
          </a:p>
          <a:p>
            <a:pPr>
              <a:spcBef>
                <a:spcPts val="600"/>
              </a:spcBef>
              <a:buSzPct val="100000"/>
            </a:pPr>
            <a:endParaRPr lang="en-US" sz="1100" b="1" dirty="0">
              <a:solidFill>
                <a:srgbClr val="313131"/>
              </a:solidFill>
            </a:endParaRPr>
          </a:p>
        </p:txBody>
      </p:sp>
      <p:grpSp>
        <p:nvGrpSpPr>
          <p:cNvPr id="4" name="Group 3">
            <a:extLst>
              <a:ext uri="{FF2B5EF4-FFF2-40B4-BE49-F238E27FC236}">
                <a16:creationId xmlns:a16="http://schemas.microsoft.com/office/drawing/2014/main" id="{731BF8F3-A597-4F26-B57B-CC827811EC06}"/>
              </a:ext>
            </a:extLst>
          </p:cNvPr>
          <p:cNvGrpSpPr/>
          <p:nvPr/>
        </p:nvGrpSpPr>
        <p:grpSpPr>
          <a:xfrm>
            <a:off x="599101" y="2588978"/>
            <a:ext cx="8153013" cy="3160726"/>
            <a:chOff x="599101" y="2588978"/>
            <a:chExt cx="8153013" cy="3160726"/>
          </a:xfrm>
        </p:grpSpPr>
        <p:pic>
          <p:nvPicPr>
            <p:cNvPr id="3" name="Picture 2">
              <a:extLst>
                <a:ext uri="{FF2B5EF4-FFF2-40B4-BE49-F238E27FC236}">
                  <a16:creationId xmlns:a16="http://schemas.microsoft.com/office/drawing/2014/main" id="{C5F2FC14-B0C5-4DB1-BA9B-663EB3253AFE}"/>
                </a:ext>
              </a:extLst>
            </p:cNvPr>
            <p:cNvPicPr>
              <a:picLocks noChangeAspect="1"/>
            </p:cNvPicPr>
            <p:nvPr/>
          </p:nvPicPr>
          <p:blipFill>
            <a:blip r:embed="rId4"/>
            <a:stretch>
              <a:fillRect/>
            </a:stretch>
          </p:blipFill>
          <p:spPr>
            <a:xfrm>
              <a:off x="599101" y="2588979"/>
              <a:ext cx="6271961" cy="3160725"/>
            </a:xfrm>
            <a:prstGeom prst="rect">
              <a:avLst/>
            </a:prstGeom>
          </p:spPr>
        </p:pic>
        <p:sp>
          <p:nvSpPr>
            <p:cNvPr id="30" name="Rectangle 29">
              <a:extLst>
                <a:ext uri="{FF2B5EF4-FFF2-40B4-BE49-F238E27FC236}">
                  <a16:creationId xmlns:a16="http://schemas.microsoft.com/office/drawing/2014/main" id="{75F80156-E1F3-401D-AF86-C6E830D3E906}"/>
                </a:ext>
              </a:extLst>
            </p:cNvPr>
            <p:cNvSpPr/>
            <p:nvPr/>
          </p:nvSpPr>
          <p:spPr bwMode="gray">
            <a:xfrm rot="10800000" flipV="1">
              <a:off x="7115074" y="4003489"/>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Reference Page</a:t>
              </a:r>
              <a:endParaRPr lang="pt-PT" sz="900" dirty="0">
                <a:solidFill>
                  <a:schemeClr val="tx1">
                    <a:lumMod val="50000"/>
                    <a:lumOff val="50000"/>
                  </a:schemeClr>
                </a:solidFill>
              </a:endParaRPr>
            </a:p>
          </p:txBody>
        </p:sp>
        <p:sp>
          <p:nvSpPr>
            <p:cNvPr id="31" name="Left Brace 30">
              <a:extLst>
                <a:ext uri="{FF2B5EF4-FFF2-40B4-BE49-F238E27FC236}">
                  <a16:creationId xmlns:a16="http://schemas.microsoft.com/office/drawing/2014/main" id="{60D54104-E4F8-4C92-82F8-B8577C108BF7}"/>
                </a:ext>
              </a:extLst>
            </p:cNvPr>
            <p:cNvSpPr/>
            <p:nvPr/>
          </p:nvSpPr>
          <p:spPr>
            <a:xfrm flipH="1">
              <a:off x="6917097" y="2588978"/>
              <a:ext cx="151942" cy="3160725"/>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Tree>
    <p:extLst>
      <p:ext uri="{BB962C8B-B14F-4D97-AF65-F5344CB8AC3E}">
        <p14:creationId xmlns:p14="http://schemas.microsoft.com/office/powerpoint/2010/main" val="915090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Mapping between Reference Page and Postman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pic>
        <p:nvPicPr>
          <p:cNvPr id="5" name="Picture 4">
            <a:extLst>
              <a:ext uri="{FF2B5EF4-FFF2-40B4-BE49-F238E27FC236}">
                <a16:creationId xmlns:a16="http://schemas.microsoft.com/office/drawing/2014/main" id="{7C22A4B1-18D1-46B3-90D4-9C80F074FE75}"/>
              </a:ext>
            </a:extLst>
          </p:cNvPr>
          <p:cNvPicPr>
            <a:picLocks noChangeAspect="1"/>
          </p:cNvPicPr>
          <p:nvPr/>
        </p:nvPicPr>
        <p:blipFill>
          <a:blip r:embed="rId3"/>
          <a:stretch>
            <a:fillRect/>
          </a:stretch>
        </p:blipFill>
        <p:spPr>
          <a:xfrm>
            <a:off x="1865756" y="1826692"/>
            <a:ext cx="7624828" cy="3816398"/>
          </a:xfrm>
          <a:prstGeom prst="rect">
            <a:avLst/>
          </a:prstGeom>
        </p:spPr>
      </p:pic>
      <p:sp>
        <p:nvSpPr>
          <p:cNvPr id="13" name="Rectangle 12">
            <a:extLst>
              <a:ext uri="{FF2B5EF4-FFF2-40B4-BE49-F238E27FC236}">
                <a16:creationId xmlns:a16="http://schemas.microsoft.com/office/drawing/2014/main" id="{FD6C4977-8C43-4E8D-A33C-BC48A8F6B896}"/>
              </a:ext>
            </a:extLst>
          </p:cNvPr>
          <p:cNvSpPr/>
          <p:nvPr/>
        </p:nvSpPr>
        <p:spPr bwMode="gray">
          <a:xfrm>
            <a:off x="6162403" y="2165173"/>
            <a:ext cx="3204754" cy="621593"/>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4" name="Rectangle 13">
            <a:extLst>
              <a:ext uri="{FF2B5EF4-FFF2-40B4-BE49-F238E27FC236}">
                <a16:creationId xmlns:a16="http://schemas.microsoft.com/office/drawing/2014/main" id="{DAF89831-35A7-4412-AC1C-BA789C9345BA}"/>
              </a:ext>
            </a:extLst>
          </p:cNvPr>
          <p:cNvSpPr/>
          <p:nvPr/>
        </p:nvSpPr>
        <p:spPr bwMode="gray">
          <a:xfrm>
            <a:off x="9719584" y="2265178"/>
            <a:ext cx="2192395"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Area of </a:t>
            </a:r>
            <a:r>
              <a:rPr lang="en-US" sz="900" b="1" dirty="0">
                <a:solidFill>
                  <a:schemeClr val="tx1">
                    <a:lumMod val="50000"/>
                    <a:lumOff val="50000"/>
                  </a:schemeClr>
                </a:solidFill>
              </a:rPr>
              <a:t>Headers</a:t>
            </a:r>
            <a:r>
              <a:rPr lang="en-US" sz="900" dirty="0">
                <a:solidFill>
                  <a:schemeClr val="tx1">
                    <a:lumMod val="50000"/>
                    <a:lumOff val="50000"/>
                  </a:schemeClr>
                </a:solidFill>
              </a:rPr>
              <a:t> configuration in Postman </a:t>
            </a:r>
            <a:endParaRPr lang="pt-PT" sz="900" b="1" dirty="0">
              <a:solidFill>
                <a:schemeClr val="tx1">
                  <a:lumMod val="50000"/>
                  <a:lumOff val="50000"/>
                </a:schemeClr>
              </a:solidFill>
            </a:endParaRPr>
          </a:p>
        </p:txBody>
      </p:sp>
      <p:cxnSp>
        <p:nvCxnSpPr>
          <p:cNvPr id="15" name="Straight Connector 14">
            <a:extLst>
              <a:ext uri="{FF2B5EF4-FFF2-40B4-BE49-F238E27FC236}">
                <a16:creationId xmlns:a16="http://schemas.microsoft.com/office/drawing/2014/main" id="{CD594ED9-04F0-4E8C-AB46-59F289EC2764}"/>
              </a:ext>
            </a:extLst>
          </p:cNvPr>
          <p:cNvCxnSpPr>
            <a:cxnSpLocks/>
          </p:cNvCxnSpPr>
          <p:nvPr/>
        </p:nvCxnSpPr>
        <p:spPr>
          <a:xfrm>
            <a:off x="9367157" y="2459106"/>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3F753A5-4420-48A6-8621-8F08488C77C9}"/>
              </a:ext>
            </a:extLst>
          </p:cNvPr>
          <p:cNvSpPr/>
          <p:nvPr/>
        </p:nvSpPr>
        <p:spPr bwMode="gray">
          <a:xfrm>
            <a:off x="2829585" y="2553793"/>
            <a:ext cx="3204754" cy="83634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7" name="Rectangle 16">
            <a:extLst>
              <a:ext uri="{FF2B5EF4-FFF2-40B4-BE49-F238E27FC236}">
                <a16:creationId xmlns:a16="http://schemas.microsoft.com/office/drawing/2014/main" id="{4217F9F0-9642-4211-9C3A-F8A763D0622E}"/>
              </a:ext>
            </a:extLst>
          </p:cNvPr>
          <p:cNvSpPr/>
          <p:nvPr/>
        </p:nvSpPr>
        <p:spPr bwMode="gray">
          <a:xfrm>
            <a:off x="1865755" y="2265177"/>
            <a:ext cx="849329" cy="19392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8" name="Rectangle 17">
            <a:extLst>
              <a:ext uri="{FF2B5EF4-FFF2-40B4-BE49-F238E27FC236}">
                <a16:creationId xmlns:a16="http://schemas.microsoft.com/office/drawing/2014/main" id="{3C4A5394-BC7C-4AAE-A567-9ECFAB47FBC9}"/>
              </a:ext>
            </a:extLst>
          </p:cNvPr>
          <p:cNvSpPr/>
          <p:nvPr/>
        </p:nvSpPr>
        <p:spPr bwMode="gray">
          <a:xfrm>
            <a:off x="2829585" y="4117243"/>
            <a:ext cx="2062455" cy="119313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9" name="Rectangle 18">
            <a:extLst>
              <a:ext uri="{FF2B5EF4-FFF2-40B4-BE49-F238E27FC236}">
                <a16:creationId xmlns:a16="http://schemas.microsoft.com/office/drawing/2014/main" id="{9E6C903B-7725-4B2C-8D2F-7FC96DBADC8E}"/>
              </a:ext>
            </a:extLst>
          </p:cNvPr>
          <p:cNvSpPr/>
          <p:nvPr/>
        </p:nvSpPr>
        <p:spPr bwMode="gray">
          <a:xfrm>
            <a:off x="6160084" y="3993520"/>
            <a:ext cx="3204754" cy="164957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CB0C1262-85FE-476F-B034-DE3D16EDF3C4}"/>
              </a:ext>
            </a:extLst>
          </p:cNvPr>
          <p:cNvSpPr/>
          <p:nvPr/>
        </p:nvSpPr>
        <p:spPr bwMode="gray">
          <a:xfrm>
            <a:off x="9719584" y="4665478"/>
            <a:ext cx="2192395" cy="3878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Area of </a:t>
            </a:r>
            <a:r>
              <a:rPr lang="en-US" sz="900" b="1" dirty="0">
                <a:solidFill>
                  <a:schemeClr val="tx1">
                    <a:lumMod val="50000"/>
                    <a:lumOff val="50000"/>
                  </a:schemeClr>
                </a:solidFill>
              </a:rPr>
              <a:t>Response</a:t>
            </a:r>
            <a:r>
              <a:rPr lang="en-US" sz="900" dirty="0">
                <a:solidFill>
                  <a:schemeClr val="tx1">
                    <a:lumMod val="50000"/>
                    <a:lumOff val="50000"/>
                  </a:schemeClr>
                </a:solidFill>
              </a:rPr>
              <a:t> </a:t>
            </a:r>
            <a:r>
              <a:rPr lang="en-US" sz="900" b="1" dirty="0">
                <a:solidFill>
                  <a:schemeClr val="tx1">
                    <a:lumMod val="50000"/>
                    <a:lumOff val="50000"/>
                  </a:schemeClr>
                </a:solidFill>
              </a:rPr>
              <a:t>body</a:t>
            </a:r>
            <a:r>
              <a:rPr lang="en-US" sz="900" dirty="0">
                <a:solidFill>
                  <a:schemeClr val="tx1">
                    <a:lumMod val="50000"/>
                    <a:lumOff val="50000"/>
                  </a:schemeClr>
                </a:solidFill>
              </a:rPr>
              <a:t> in Postman</a:t>
            </a:r>
            <a:endParaRPr lang="pt-PT" sz="900" b="1" dirty="0">
              <a:solidFill>
                <a:schemeClr val="tx1">
                  <a:lumMod val="50000"/>
                  <a:lumOff val="50000"/>
                </a:schemeClr>
              </a:solidFill>
            </a:endParaRPr>
          </a:p>
        </p:txBody>
      </p:sp>
      <p:cxnSp>
        <p:nvCxnSpPr>
          <p:cNvPr id="22" name="Straight Connector 21">
            <a:extLst>
              <a:ext uri="{FF2B5EF4-FFF2-40B4-BE49-F238E27FC236}">
                <a16:creationId xmlns:a16="http://schemas.microsoft.com/office/drawing/2014/main" id="{471F15D8-3B32-440F-A768-70919FD431C4}"/>
              </a:ext>
            </a:extLst>
          </p:cNvPr>
          <p:cNvCxnSpPr>
            <a:cxnSpLocks/>
          </p:cNvCxnSpPr>
          <p:nvPr/>
        </p:nvCxnSpPr>
        <p:spPr>
          <a:xfrm>
            <a:off x="9367157" y="4859406"/>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0471133-94FE-4314-AE99-E0CE920BB714}"/>
              </a:ext>
            </a:extLst>
          </p:cNvPr>
          <p:cNvSpPr/>
          <p:nvPr/>
        </p:nvSpPr>
        <p:spPr bwMode="gray">
          <a:xfrm>
            <a:off x="2829585" y="2165173"/>
            <a:ext cx="904215" cy="13182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4" name="Rectangle 23">
            <a:extLst>
              <a:ext uri="{FF2B5EF4-FFF2-40B4-BE49-F238E27FC236}">
                <a16:creationId xmlns:a16="http://schemas.microsoft.com/office/drawing/2014/main" id="{25C5105F-07FB-4CD2-BC3F-D05CA90A50CD}"/>
              </a:ext>
            </a:extLst>
          </p:cNvPr>
          <p:cNvSpPr/>
          <p:nvPr/>
        </p:nvSpPr>
        <p:spPr bwMode="gray">
          <a:xfrm>
            <a:off x="2829585" y="1891992"/>
            <a:ext cx="416535" cy="17354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25" name="Straight Connector 24">
            <a:extLst>
              <a:ext uri="{FF2B5EF4-FFF2-40B4-BE49-F238E27FC236}">
                <a16:creationId xmlns:a16="http://schemas.microsoft.com/office/drawing/2014/main" id="{38CFEE20-C5F6-46C1-9529-7C638A2C0A6C}"/>
              </a:ext>
            </a:extLst>
          </p:cNvPr>
          <p:cNvCxnSpPr>
            <a:cxnSpLocks/>
          </p:cNvCxnSpPr>
          <p:nvPr/>
        </p:nvCxnSpPr>
        <p:spPr>
          <a:xfrm>
            <a:off x="1513328" y="2350333"/>
            <a:ext cx="352427"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F14D822-F0A5-4208-9E30-BED9E56A9A6D}"/>
              </a:ext>
            </a:extLst>
          </p:cNvPr>
          <p:cNvSpPr/>
          <p:nvPr/>
        </p:nvSpPr>
        <p:spPr bwMode="gray">
          <a:xfrm>
            <a:off x="743141" y="2189884"/>
            <a:ext cx="968134" cy="33609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Search area</a:t>
            </a:r>
            <a:endParaRPr lang="pt-PT" sz="900" b="1" dirty="0">
              <a:solidFill>
                <a:schemeClr val="tx1">
                  <a:lumMod val="50000"/>
                  <a:lumOff val="50000"/>
                </a:schemeClr>
              </a:solidFill>
            </a:endParaRPr>
          </a:p>
        </p:txBody>
      </p:sp>
      <p:cxnSp>
        <p:nvCxnSpPr>
          <p:cNvPr id="28" name="Straight Connector 27">
            <a:extLst>
              <a:ext uri="{FF2B5EF4-FFF2-40B4-BE49-F238E27FC236}">
                <a16:creationId xmlns:a16="http://schemas.microsoft.com/office/drawing/2014/main" id="{B8C88BDC-0CE9-41CE-9731-51E654856D07}"/>
              </a:ext>
            </a:extLst>
          </p:cNvPr>
          <p:cNvCxnSpPr>
            <a:cxnSpLocks/>
          </p:cNvCxnSpPr>
          <p:nvPr/>
        </p:nvCxnSpPr>
        <p:spPr>
          <a:xfrm>
            <a:off x="1569720" y="4341246"/>
            <a:ext cx="1259865"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FD7947-E9C0-4316-8507-EAAD80A8E280}"/>
              </a:ext>
            </a:extLst>
          </p:cNvPr>
          <p:cNvSpPr/>
          <p:nvPr/>
        </p:nvSpPr>
        <p:spPr bwMode="gray">
          <a:xfrm>
            <a:off x="29907" y="4173200"/>
            <a:ext cx="1688588" cy="336092"/>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Area of </a:t>
            </a:r>
            <a:r>
              <a:rPr lang="en-US" sz="900" b="1" dirty="0">
                <a:solidFill>
                  <a:schemeClr val="tx1">
                    <a:lumMod val="50000"/>
                    <a:lumOff val="50000"/>
                  </a:schemeClr>
                </a:solidFill>
              </a:rPr>
              <a:t>Status Response</a:t>
            </a:r>
            <a:endParaRPr lang="pt-PT" sz="900" b="1" dirty="0">
              <a:solidFill>
                <a:schemeClr val="tx1">
                  <a:lumMod val="50000"/>
                  <a:lumOff val="50000"/>
                </a:schemeClr>
              </a:solidFill>
            </a:endParaRPr>
          </a:p>
        </p:txBody>
      </p:sp>
    </p:spTree>
    <p:extLst>
      <p:ext uri="{BB962C8B-B14F-4D97-AF65-F5344CB8AC3E}">
        <p14:creationId xmlns:p14="http://schemas.microsoft.com/office/powerpoint/2010/main" val="42858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Mapping between Reference Page and Postman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62" name="Group 61">
            <a:extLst>
              <a:ext uri="{FF2B5EF4-FFF2-40B4-BE49-F238E27FC236}">
                <a16:creationId xmlns:a16="http://schemas.microsoft.com/office/drawing/2014/main" id="{BF94F69C-74A1-4279-B3C1-29E35B47EED9}"/>
              </a:ext>
            </a:extLst>
          </p:cNvPr>
          <p:cNvGrpSpPr/>
          <p:nvPr/>
        </p:nvGrpSpPr>
        <p:grpSpPr>
          <a:xfrm>
            <a:off x="561860" y="2363474"/>
            <a:ext cx="11508220" cy="2583184"/>
            <a:chOff x="531380" y="2675894"/>
            <a:chExt cx="11508220" cy="2583184"/>
          </a:xfrm>
        </p:grpSpPr>
        <p:grpSp>
          <p:nvGrpSpPr>
            <p:cNvPr id="57" name="Group 56">
              <a:extLst>
                <a:ext uri="{FF2B5EF4-FFF2-40B4-BE49-F238E27FC236}">
                  <a16:creationId xmlns:a16="http://schemas.microsoft.com/office/drawing/2014/main" id="{860CC60D-4CC4-4BBB-BEAB-78ED2222964E}"/>
                </a:ext>
              </a:extLst>
            </p:cNvPr>
            <p:cNvGrpSpPr/>
            <p:nvPr/>
          </p:nvGrpSpPr>
          <p:grpSpPr>
            <a:xfrm>
              <a:off x="5617960" y="4000500"/>
              <a:ext cx="6421640" cy="715431"/>
              <a:chOff x="5617960" y="4000500"/>
              <a:chExt cx="6421640" cy="715431"/>
            </a:xfrm>
          </p:grpSpPr>
          <p:pic>
            <p:nvPicPr>
              <p:cNvPr id="47" name="Picture 46">
                <a:extLst>
                  <a:ext uri="{FF2B5EF4-FFF2-40B4-BE49-F238E27FC236}">
                    <a16:creationId xmlns:a16="http://schemas.microsoft.com/office/drawing/2014/main" id="{9A00248D-F95E-4B30-9168-E36FE2D18DE4}"/>
                  </a:ext>
                </a:extLst>
              </p:cNvPr>
              <p:cNvPicPr>
                <a:picLocks noChangeAspect="1"/>
              </p:cNvPicPr>
              <p:nvPr/>
            </p:nvPicPr>
            <p:blipFill>
              <a:blip r:embed="rId3"/>
              <a:stretch>
                <a:fillRect/>
              </a:stretch>
            </p:blipFill>
            <p:spPr>
              <a:xfrm>
                <a:off x="5617960" y="4000500"/>
                <a:ext cx="6421640" cy="715431"/>
              </a:xfrm>
              <a:prstGeom prst="rect">
                <a:avLst/>
              </a:prstGeom>
            </p:spPr>
          </p:pic>
          <p:sp>
            <p:nvSpPr>
              <p:cNvPr id="43" name="Rectangle 42">
                <a:extLst>
                  <a:ext uri="{FF2B5EF4-FFF2-40B4-BE49-F238E27FC236}">
                    <a16:creationId xmlns:a16="http://schemas.microsoft.com/office/drawing/2014/main" id="{5C15C0E7-541D-44B7-9AF9-641B42A0DE78}"/>
                  </a:ext>
                </a:extLst>
              </p:cNvPr>
              <p:cNvSpPr/>
              <p:nvPr/>
            </p:nvSpPr>
            <p:spPr bwMode="gray">
              <a:xfrm>
                <a:off x="7162800" y="4000500"/>
                <a:ext cx="624840" cy="213361"/>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54" name="Rectangle 53">
                <a:extLst>
                  <a:ext uri="{FF2B5EF4-FFF2-40B4-BE49-F238E27FC236}">
                    <a16:creationId xmlns:a16="http://schemas.microsoft.com/office/drawing/2014/main" id="{ABBC5131-4EAB-4B74-B109-F86221452D7D}"/>
                  </a:ext>
                </a:extLst>
              </p:cNvPr>
              <p:cNvSpPr/>
              <p:nvPr/>
            </p:nvSpPr>
            <p:spPr bwMode="gray">
              <a:xfrm>
                <a:off x="5617960" y="4008626"/>
                <a:ext cx="533400" cy="213362"/>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nvGrpSpPr>
            <p:cNvPr id="56" name="Group 55">
              <a:extLst>
                <a:ext uri="{FF2B5EF4-FFF2-40B4-BE49-F238E27FC236}">
                  <a16:creationId xmlns:a16="http://schemas.microsoft.com/office/drawing/2014/main" id="{AB2CBF41-EED1-49F6-AA5D-A03CBEA5EDE6}"/>
                </a:ext>
              </a:extLst>
            </p:cNvPr>
            <p:cNvGrpSpPr/>
            <p:nvPr/>
          </p:nvGrpSpPr>
          <p:grpSpPr>
            <a:xfrm>
              <a:off x="531380" y="2675894"/>
              <a:ext cx="4650220" cy="1753341"/>
              <a:chOff x="531380" y="2675894"/>
              <a:chExt cx="4650220" cy="1753341"/>
            </a:xfrm>
          </p:grpSpPr>
          <p:pic>
            <p:nvPicPr>
              <p:cNvPr id="3" name="Picture 2">
                <a:extLst>
                  <a:ext uri="{FF2B5EF4-FFF2-40B4-BE49-F238E27FC236}">
                    <a16:creationId xmlns:a16="http://schemas.microsoft.com/office/drawing/2014/main" id="{D6BCABC0-DA05-463D-A519-55CBA3CCD2FE}"/>
                  </a:ext>
                </a:extLst>
              </p:cNvPr>
              <p:cNvPicPr>
                <a:picLocks noChangeAspect="1"/>
              </p:cNvPicPr>
              <p:nvPr/>
            </p:nvPicPr>
            <p:blipFill rotWithShape="1">
              <a:blip r:embed="rId4"/>
              <a:srcRect l="11938" t="8569" r="44437" b="58568"/>
              <a:stretch/>
            </p:blipFill>
            <p:spPr>
              <a:xfrm>
                <a:off x="531380" y="2675894"/>
                <a:ext cx="4650220" cy="1753341"/>
              </a:xfrm>
              <a:prstGeom prst="rect">
                <a:avLst/>
              </a:prstGeom>
            </p:spPr>
          </p:pic>
          <p:sp>
            <p:nvSpPr>
              <p:cNvPr id="52" name="Rectangle 51">
                <a:extLst>
                  <a:ext uri="{FF2B5EF4-FFF2-40B4-BE49-F238E27FC236}">
                    <a16:creationId xmlns:a16="http://schemas.microsoft.com/office/drawing/2014/main" id="{5061E8F0-03F8-4FDB-9859-6B5DD0552D9D}"/>
                  </a:ext>
                </a:extLst>
              </p:cNvPr>
              <p:cNvSpPr/>
              <p:nvPr/>
            </p:nvSpPr>
            <p:spPr bwMode="gray">
              <a:xfrm>
                <a:off x="651552" y="2691135"/>
                <a:ext cx="1078187" cy="18160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55" name="Rectangle 54">
                <a:extLst>
                  <a:ext uri="{FF2B5EF4-FFF2-40B4-BE49-F238E27FC236}">
                    <a16:creationId xmlns:a16="http://schemas.microsoft.com/office/drawing/2014/main" id="{14F9BE8D-F2D9-4920-9D0E-49EE42D782DF}"/>
                  </a:ext>
                </a:extLst>
              </p:cNvPr>
              <p:cNvSpPr/>
              <p:nvPr/>
            </p:nvSpPr>
            <p:spPr bwMode="gray">
              <a:xfrm>
                <a:off x="651552" y="3684520"/>
                <a:ext cx="4385268" cy="213362"/>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7" name="Connector: Curved 6">
              <a:extLst>
                <a:ext uri="{FF2B5EF4-FFF2-40B4-BE49-F238E27FC236}">
                  <a16:creationId xmlns:a16="http://schemas.microsoft.com/office/drawing/2014/main" id="{FC2ACF51-6D57-478D-9C16-36F838676F06}"/>
                </a:ext>
              </a:extLst>
            </p:cNvPr>
            <p:cNvCxnSpPr>
              <a:cxnSpLocks/>
              <a:endCxn id="43" idx="0"/>
            </p:cNvCxnSpPr>
            <p:nvPr/>
          </p:nvCxnSpPr>
          <p:spPr>
            <a:xfrm>
              <a:off x="1729739" y="2790701"/>
              <a:ext cx="5745481" cy="1209799"/>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7F46DAF-3DF9-4B85-947B-0F9BD634B0C9}"/>
                </a:ext>
              </a:extLst>
            </p:cNvPr>
            <p:cNvSpPr/>
            <p:nvPr/>
          </p:nvSpPr>
          <p:spPr bwMode="gray">
            <a:xfrm rot="10800000" flipV="1">
              <a:off x="2406302" y="4678037"/>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Reference Page</a:t>
              </a:r>
              <a:endParaRPr lang="pt-PT" sz="900" dirty="0">
                <a:solidFill>
                  <a:schemeClr val="tx1">
                    <a:lumMod val="50000"/>
                    <a:lumOff val="50000"/>
                  </a:schemeClr>
                </a:solidFill>
              </a:endParaRPr>
            </a:p>
          </p:txBody>
        </p:sp>
        <p:sp>
          <p:nvSpPr>
            <p:cNvPr id="59" name="Left Brace 58">
              <a:extLst>
                <a:ext uri="{FF2B5EF4-FFF2-40B4-BE49-F238E27FC236}">
                  <a16:creationId xmlns:a16="http://schemas.microsoft.com/office/drawing/2014/main" id="{1537CE85-3461-4275-8754-FA3078F220D8}"/>
                </a:ext>
              </a:extLst>
            </p:cNvPr>
            <p:cNvSpPr/>
            <p:nvPr/>
          </p:nvSpPr>
          <p:spPr>
            <a:xfrm rot="5400000" flipH="1">
              <a:off x="2804012" y="2369671"/>
              <a:ext cx="87489" cy="4378129"/>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60" name="Rectangle 59">
              <a:extLst>
                <a:ext uri="{FF2B5EF4-FFF2-40B4-BE49-F238E27FC236}">
                  <a16:creationId xmlns:a16="http://schemas.microsoft.com/office/drawing/2014/main" id="{FF822F66-3AFF-460E-B575-DC1EC25F0B8A}"/>
                </a:ext>
              </a:extLst>
            </p:cNvPr>
            <p:cNvSpPr/>
            <p:nvPr/>
          </p:nvSpPr>
          <p:spPr bwMode="gray">
            <a:xfrm rot="10800000" flipV="1">
              <a:off x="8112330" y="5056327"/>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pPr>
              <a:r>
                <a:rPr lang="en-US" sz="900" dirty="0">
                  <a:solidFill>
                    <a:schemeClr val="tx1">
                      <a:lumMod val="50000"/>
                      <a:lumOff val="50000"/>
                    </a:schemeClr>
                  </a:solidFill>
                </a:rPr>
                <a:t>Postman</a:t>
              </a:r>
              <a:endParaRPr lang="pt-PT" sz="900" dirty="0">
                <a:solidFill>
                  <a:schemeClr val="tx1">
                    <a:lumMod val="50000"/>
                    <a:lumOff val="50000"/>
                  </a:schemeClr>
                </a:solidFill>
              </a:endParaRPr>
            </a:p>
          </p:txBody>
        </p:sp>
        <p:sp>
          <p:nvSpPr>
            <p:cNvPr id="61" name="Left Brace 60">
              <a:extLst>
                <a:ext uri="{FF2B5EF4-FFF2-40B4-BE49-F238E27FC236}">
                  <a16:creationId xmlns:a16="http://schemas.microsoft.com/office/drawing/2014/main" id="{CC2B8431-6BF3-42B6-9953-A16464643D42}"/>
                </a:ext>
              </a:extLst>
            </p:cNvPr>
            <p:cNvSpPr/>
            <p:nvPr/>
          </p:nvSpPr>
          <p:spPr>
            <a:xfrm rot="5400000" flipH="1">
              <a:off x="8743486" y="1675310"/>
              <a:ext cx="170584" cy="6421638"/>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Tree>
    <p:extLst>
      <p:ext uri="{BB962C8B-B14F-4D97-AF65-F5344CB8AC3E}">
        <p14:creationId xmlns:p14="http://schemas.microsoft.com/office/powerpoint/2010/main" val="2227845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Mapping between Reference Page and Postman  </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28" name="Group 27">
            <a:extLst>
              <a:ext uri="{FF2B5EF4-FFF2-40B4-BE49-F238E27FC236}">
                <a16:creationId xmlns:a16="http://schemas.microsoft.com/office/drawing/2014/main" id="{892F3BC2-6938-4EBA-BAA3-5C74C6C149C8}"/>
              </a:ext>
            </a:extLst>
          </p:cNvPr>
          <p:cNvGrpSpPr/>
          <p:nvPr/>
        </p:nvGrpSpPr>
        <p:grpSpPr>
          <a:xfrm>
            <a:off x="854055" y="1729647"/>
            <a:ext cx="10483889" cy="4661044"/>
            <a:chOff x="885151" y="1950627"/>
            <a:chExt cx="10483889" cy="4661044"/>
          </a:xfrm>
        </p:grpSpPr>
        <p:grpSp>
          <p:nvGrpSpPr>
            <p:cNvPr id="26" name="Group 25">
              <a:extLst>
                <a:ext uri="{FF2B5EF4-FFF2-40B4-BE49-F238E27FC236}">
                  <a16:creationId xmlns:a16="http://schemas.microsoft.com/office/drawing/2014/main" id="{F03E17F2-31EC-488E-A652-BEB557C99FCC}"/>
                </a:ext>
              </a:extLst>
            </p:cNvPr>
            <p:cNvGrpSpPr/>
            <p:nvPr/>
          </p:nvGrpSpPr>
          <p:grpSpPr>
            <a:xfrm>
              <a:off x="6451600" y="2314737"/>
              <a:ext cx="3997960" cy="1971892"/>
              <a:chOff x="6451600" y="2314737"/>
              <a:chExt cx="3997960" cy="1971892"/>
            </a:xfrm>
          </p:grpSpPr>
          <p:grpSp>
            <p:nvGrpSpPr>
              <p:cNvPr id="15" name="Group 14">
                <a:extLst>
                  <a:ext uri="{FF2B5EF4-FFF2-40B4-BE49-F238E27FC236}">
                    <a16:creationId xmlns:a16="http://schemas.microsoft.com/office/drawing/2014/main" id="{F06D9F6B-9CCD-462C-ADC1-2444CC64F1AC}"/>
                  </a:ext>
                </a:extLst>
              </p:cNvPr>
              <p:cNvGrpSpPr/>
              <p:nvPr/>
            </p:nvGrpSpPr>
            <p:grpSpPr>
              <a:xfrm>
                <a:off x="6451600" y="2314737"/>
                <a:ext cx="3078480" cy="1915072"/>
                <a:chOff x="462831" y="1949481"/>
                <a:chExt cx="2417529" cy="1319499"/>
              </a:xfrm>
            </p:grpSpPr>
            <p:pic>
              <p:nvPicPr>
                <p:cNvPr id="13" name="Picture 12">
                  <a:extLst>
                    <a:ext uri="{FF2B5EF4-FFF2-40B4-BE49-F238E27FC236}">
                      <a16:creationId xmlns:a16="http://schemas.microsoft.com/office/drawing/2014/main" id="{40CDD0B2-B231-4FA2-AD09-7754FF3ABB1E}"/>
                    </a:ext>
                  </a:extLst>
                </p:cNvPr>
                <p:cNvPicPr>
                  <a:picLocks noChangeAspect="1"/>
                </p:cNvPicPr>
                <p:nvPr/>
              </p:nvPicPr>
              <p:blipFill rotWithShape="1">
                <a:blip r:embed="rId3"/>
                <a:srcRect r="58591" b="35221"/>
                <a:stretch/>
              </p:blipFill>
              <p:spPr>
                <a:xfrm>
                  <a:off x="462831" y="1949481"/>
                  <a:ext cx="2417529" cy="1319499"/>
                </a:xfrm>
                <a:prstGeom prst="rect">
                  <a:avLst/>
                </a:prstGeom>
              </p:spPr>
            </p:pic>
            <p:sp>
              <p:nvSpPr>
                <p:cNvPr id="23" name="Rectangle 22">
                  <a:extLst>
                    <a:ext uri="{FF2B5EF4-FFF2-40B4-BE49-F238E27FC236}">
                      <a16:creationId xmlns:a16="http://schemas.microsoft.com/office/drawing/2014/main" id="{45176807-F118-45D5-A27C-786F52B2BB45}"/>
                    </a:ext>
                  </a:extLst>
                </p:cNvPr>
                <p:cNvSpPr/>
                <p:nvPr/>
              </p:nvSpPr>
              <p:spPr bwMode="gray">
                <a:xfrm>
                  <a:off x="469900" y="2015390"/>
                  <a:ext cx="1838960" cy="42741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7" name="Connector: Curved 6">
                <a:extLst>
                  <a:ext uri="{FF2B5EF4-FFF2-40B4-BE49-F238E27FC236}">
                    <a16:creationId xmlns:a16="http://schemas.microsoft.com/office/drawing/2014/main" id="{FC2ACF51-6D57-478D-9C16-36F838676F06}"/>
                  </a:ext>
                </a:extLst>
              </p:cNvPr>
              <p:cNvCxnSpPr>
                <a:cxnSpLocks/>
                <a:stCxn id="23" idx="0"/>
                <a:endCxn id="22" idx="0"/>
              </p:cNvCxnSpPr>
              <p:nvPr/>
            </p:nvCxnSpPr>
            <p:spPr>
              <a:xfrm rot="16200000" flipH="1">
                <a:off x="8102397" y="1939466"/>
                <a:ext cx="1876234" cy="2818092"/>
              </a:xfrm>
              <a:prstGeom prst="curvedConnector3">
                <a:avLst>
                  <a:gd name="adj1" fmla="val -1218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Connector: Curved 29">
              <a:extLst>
                <a:ext uri="{FF2B5EF4-FFF2-40B4-BE49-F238E27FC236}">
                  <a16:creationId xmlns:a16="http://schemas.microsoft.com/office/drawing/2014/main" id="{23418D11-44BD-4A11-A264-608BA4DD65CA}"/>
                </a:ext>
              </a:extLst>
            </p:cNvPr>
            <p:cNvCxnSpPr>
              <a:cxnSpLocks/>
              <a:stCxn id="19" idx="2"/>
              <a:endCxn id="4" idx="1"/>
            </p:cNvCxnSpPr>
            <p:nvPr/>
          </p:nvCxnSpPr>
          <p:spPr>
            <a:xfrm rot="16200000" flipH="1">
              <a:off x="3046010" y="3608190"/>
              <a:ext cx="1039310" cy="2282547"/>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4D24BFF9-E19F-4FD6-8B93-490B02636939}"/>
                </a:ext>
              </a:extLst>
            </p:cNvPr>
            <p:cNvGrpSpPr/>
            <p:nvPr/>
          </p:nvGrpSpPr>
          <p:grpSpPr>
            <a:xfrm>
              <a:off x="885151" y="1950627"/>
              <a:ext cx="3078481" cy="2583292"/>
              <a:chOff x="885151" y="1950627"/>
              <a:chExt cx="3078481" cy="2583292"/>
            </a:xfrm>
          </p:grpSpPr>
          <p:pic>
            <p:nvPicPr>
              <p:cNvPr id="19" name="Picture 18">
                <a:extLst>
                  <a:ext uri="{FF2B5EF4-FFF2-40B4-BE49-F238E27FC236}">
                    <a16:creationId xmlns:a16="http://schemas.microsoft.com/office/drawing/2014/main" id="{3B33C523-4E9F-4489-B4C2-6CF5CD979B6D}"/>
                  </a:ext>
                </a:extLst>
              </p:cNvPr>
              <p:cNvPicPr>
                <a:picLocks noChangeAspect="1"/>
              </p:cNvPicPr>
              <p:nvPr/>
            </p:nvPicPr>
            <p:blipFill rotWithShape="1">
              <a:blip r:embed="rId3"/>
              <a:srcRect l="50352" r="-1"/>
              <a:stretch/>
            </p:blipFill>
            <p:spPr>
              <a:xfrm>
                <a:off x="885152" y="1950627"/>
                <a:ext cx="3078480" cy="2279182"/>
              </a:xfrm>
              <a:prstGeom prst="rect">
                <a:avLst/>
              </a:prstGeom>
            </p:spPr>
          </p:pic>
          <p:sp>
            <p:nvSpPr>
              <p:cNvPr id="33" name="Rectangle 32">
                <a:extLst>
                  <a:ext uri="{FF2B5EF4-FFF2-40B4-BE49-F238E27FC236}">
                    <a16:creationId xmlns:a16="http://schemas.microsoft.com/office/drawing/2014/main" id="{F3703BAA-B9B6-4DA5-99CF-F6D735230C47}"/>
                  </a:ext>
                </a:extLst>
              </p:cNvPr>
              <p:cNvSpPr/>
              <p:nvPr/>
            </p:nvSpPr>
            <p:spPr bwMode="gray">
              <a:xfrm rot="10800000" flipV="1">
                <a:off x="1799085" y="4331168"/>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Reference Page</a:t>
                </a:r>
                <a:endParaRPr lang="pt-PT" sz="900" dirty="0">
                  <a:solidFill>
                    <a:schemeClr val="tx1">
                      <a:lumMod val="50000"/>
                      <a:lumOff val="50000"/>
                    </a:schemeClr>
                  </a:solidFill>
                </a:endParaRPr>
              </a:p>
            </p:txBody>
          </p:sp>
          <p:sp>
            <p:nvSpPr>
              <p:cNvPr id="34" name="Left Brace 33">
                <a:extLst>
                  <a:ext uri="{FF2B5EF4-FFF2-40B4-BE49-F238E27FC236}">
                    <a16:creationId xmlns:a16="http://schemas.microsoft.com/office/drawing/2014/main" id="{1301943A-2640-4BB5-9C27-FDD2FFA9F02F}"/>
                  </a:ext>
                </a:extLst>
              </p:cNvPr>
              <p:cNvSpPr/>
              <p:nvPr/>
            </p:nvSpPr>
            <p:spPr>
              <a:xfrm rot="5400000" flipH="1">
                <a:off x="2401531" y="2769069"/>
                <a:ext cx="45719" cy="3078479"/>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
          <p:nvSpPr>
            <p:cNvPr id="37" name="Rectangle 36">
              <a:extLst>
                <a:ext uri="{FF2B5EF4-FFF2-40B4-BE49-F238E27FC236}">
                  <a16:creationId xmlns:a16="http://schemas.microsoft.com/office/drawing/2014/main" id="{0B653052-07A7-4DB9-A285-E72DAF20AAA4}"/>
                </a:ext>
              </a:extLst>
            </p:cNvPr>
            <p:cNvSpPr/>
            <p:nvPr/>
          </p:nvSpPr>
          <p:spPr bwMode="gray">
            <a:xfrm rot="10800000" flipV="1">
              <a:off x="7319047" y="6408920"/>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pPr>
              <a:r>
                <a:rPr lang="en-US" sz="900" dirty="0">
                  <a:solidFill>
                    <a:schemeClr val="tx1">
                      <a:lumMod val="50000"/>
                      <a:lumOff val="50000"/>
                    </a:schemeClr>
                  </a:solidFill>
                </a:rPr>
                <a:t>Postman</a:t>
              </a:r>
              <a:endParaRPr lang="pt-PT" sz="900" dirty="0">
                <a:solidFill>
                  <a:schemeClr val="tx1">
                    <a:lumMod val="50000"/>
                    <a:lumOff val="50000"/>
                  </a:schemeClr>
                </a:solidFill>
              </a:endParaRPr>
            </a:p>
          </p:txBody>
        </p:sp>
        <p:grpSp>
          <p:nvGrpSpPr>
            <p:cNvPr id="25" name="Group 24">
              <a:extLst>
                <a:ext uri="{FF2B5EF4-FFF2-40B4-BE49-F238E27FC236}">
                  <a16:creationId xmlns:a16="http://schemas.microsoft.com/office/drawing/2014/main" id="{DBD9970D-7F94-43B4-B891-DF5E40160C23}"/>
                </a:ext>
              </a:extLst>
            </p:cNvPr>
            <p:cNvGrpSpPr/>
            <p:nvPr/>
          </p:nvGrpSpPr>
          <p:grpSpPr>
            <a:xfrm>
              <a:off x="4706938" y="3895987"/>
              <a:ext cx="6662102" cy="2463712"/>
              <a:chOff x="4706938" y="3895987"/>
              <a:chExt cx="6662102" cy="2463712"/>
            </a:xfrm>
          </p:grpSpPr>
          <p:grpSp>
            <p:nvGrpSpPr>
              <p:cNvPr id="14" name="Group 13">
                <a:extLst>
                  <a:ext uri="{FF2B5EF4-FFF2-40B4-BE49-F238E27FC236}">
                    <a16:creationId xmlns:a16="http://schemas.microsoft.com/office/drawing/2014/main" id="{C0B6D8D4-D162-40A7-866D-0E056A577E71}"/>
                  </a:ext>
                </a:extLst>
              </p:cNvPr>
              <p:cNvGrpSpPr/>
              <p:nvPr/>
            </p:nvGrpSpPr>
            <p:grpSpPr>
              <a:xfrm>
                <a:off x="4706939" y="4286629"/>
                <a:ext cx="6662101" cy="1940026"/>
                <a:chOff x="4699319" y="4515387"/>
                <a:chExt cx="6662101" cy="1940026"/>
              </a:xfrm>
            </p:grpSpPr>
            <p:pic>
              <p:nvPicPr>
                <p:cNvPr id="4" name="Picture 3">
                  <a:extLst>
                    <a:ext uri="{FF2B5EF4-FFF2-40B4-BE49-F238E27FC236}">
                      <a16:creationId xmlns:a16="http://schemas.microsoft.com/office/drawing/2014/main" id="{759DC348-3D6D-47C7-9F1C-D96EC5FC418A}"/>
                    </a:ext>
                  </a:extLst>
                </p:cNvPr>
                <p:cNvPicPr>
                  <a:picLocks noChangeAspect="1"/>
                </p:cNvPicPr>
                <p:nvPr/>
              </p:nvPicPr>
              <p:blipFill>
                <a:blip r:embed="rId4"/>
                <a:stretch>
                  <a:fillRect/>
                </a:stretch>
              </p:blipFill>
              <p:spPr>
                <a:xfrm>
                  <a:off x="4699319" y="4540341"/>
                  <a:ext cx="6662101" cy="1915072"/>
                </a:xfrm>
                <a:prstGeom prst="rect">
                  <a:avLst/>
                </a:prstGeom>
              </p:spPr>
            </p:pic>
            <p:sp>
              <p:nvSpPr>
                <p:cNvPr id="22" name="Rectangle 21">
                  <a:extLst>
                    <a:ext uri="{FF2B5EF4-FFF2-40B4-BE49-F238E27FC236}">
                      <a16:creationId xmlns:a16="http://schemas.microsoft.com/office/drawing/2014/main" id="{2719BB80-8721-4461-939D-F9DA59EA6FF0}"/>
                    </a:ext>
                  </a:extLst>
                </p:cNvPr>
                <p:cNvSpPr/>
                <p:nvPr/>
              </p:nvSpPr>
              <p:spPr bwMode="gray">
                <a:xfrm>
                  <a:off x="9522460" y="4515387"/>
                  <a:ext cx="1838960" cy="26161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sp>
            <p:nvSpPr>
              <p:cNvPr id="35" name="Rectangle 34">
                <a:extLst>
                  <a:ext uri="{FF2B5EF4-FFF2-40B4-BE49-F238E27FC236}">
                    <a16:creationId xmlns:a16="http://schemas.microsoft.com/office/drawing/2014/main" id="{D05182B2-2CA0-414B-811B-1FD737C60694}"/>
                  </a:ext>
                </a:extLst>
              </p:cNvPr>
              <p:cNvSpPr/>
              <p:nvPr/>
            </p:nvSpPr>
            <p:spPr bwMode="gray">
              <a:xfrm rot="10800000" flipV="1">
                <a:off x="7043456" y="3975787"/>
                <a:ext cx="1637040" cy="20275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en-US" sz="900" dirty="0">
                    <a:solidFill>
                      <a:schemeClr val="tx1">
                        <a:lumMod val="50000"/>
                        <a:lumOff val="50000"/>
                      </a:schemeClr>
                    </a:solidFill>
                  </a:rPr>
                  <a:t>Reference Page</a:t>
                </a:r>
                <a:endParaRPr lang="pt-PT" sz="900" dirty="0">
                  <a:solidFill>
                    <a:schemeClr val="tx1">
                      <a:lumMod val="50000"/>
                      <a:lumOff val="50000"/>
                    </a:schemeClr>
                  </a:solidFill>
                </a:endParaRPr>
              </a:p>
            </p:txBody>
          </p:sp>
          <p:sp>
            <p:nvSpPr>
              <p:cNvPr id="36" name="Left Brace 35">
                <a:extLst>
                  <a:ext uri="{FF2B5EF4-FFF2-40B4-BE49-F238E27FC236}">
                    <a16:creationId xmlns:a16="http://schemas.microsoft.com/office/drawing/2014/main" id="{54CDDA88-0016-42FB-B08C-944DBAA06A92}"/>
                  </a:ext>
                </a:extLst>
              </p:cNvPr>
              <p:cNvSpPr/>
              <p:nvPr/>
            </p:nvSpPr>
            <p:spPr>
              <a:xfrm rot="5400000" flipH="1">
                <a:off x="7516562" y="2765022"/>
                <a:ext cx="79799" cy="2341730"/>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38" name="Left Brace 37">
                <a:extLst>
                  <a:ext uri="{FF2B5EF4-FFF2-40B4-BE49-F238E27FC236}">
                    <a16:creationId xmlns:a16="http://schemas.microsoft.com/office/drawing/2014/main" id="{6FC57EF9-F77B-431C-A8A2-243C5FA39784}"/>
                  </a:ext>
                </a:extLst>
              </p:cNvPr>
              <p:cNvSpPr/>
              <p:nvPr/>
            </p:nvSpPr>
            <p:spPr>
              <a:xfrm rot="5400000" flipH="1">
                <a:off x="8015128" y="3005790"/>
                <a:ext cx="45719" cy="6662100"/>
              </a:xfrm>
              <a:prstGeom prst="leftBrace">
                <a:avLst>
                  <a:gd name="adj1" fmla="val 8333"/>
                  <a:gd name="adj2" fmla="val 48011"/>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grpSp>
    </p:spTree>
    <p:extLst>
      <p:ext uri="{BB962C8B-B14F-4D97-AF65-F5344CB8AC3E}">
        <p14:creationId xmlns:p14="http://schemas.microsoft.com/office/powerpoint/2010/main" val="1661569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2" name="Group 1"/>
          <p:cNvGrpSpPr/>
          <p:nvPr/>
        </p:nvGrpSpPr>
        <p:grpSpPr>
          <a:xfrm>
            <a:off x="402864" y="1586487"/>
            <a:ext cx="11386269" cy="1641680"/>
            <a:chOff x="398439" y="1776606"/>
            <a:chExt cx="11386269" cy="1641680"/>
          </a:xfrm>
        </p:grpSpPr>
        <p:sp>
          <p:nvSpPr>
            <p:cNvPr id="3" name="Rectangle 2"/>
            <p:cNvSpPr/>
            <p:nvPr/>
          </p:nvSpPr>
          <p:spPr bwMode="gray">
            <a:xfrm>
              <a:off x="398439" y="2607309"/>
              <a:ext cx="11386269" cy="257175"/>
            </a:xfrm>
            <a:prstGeom prst="rect">
              <a:avLst/>
            </a:prstGeom>
            <a:gradFill flip="none" rotWithShape="1">
              <a:gsLst>
                <a:gs pos="46000">
                  <a:srgbClr val="86BC25"/>
                </a:gs>
                <a:gs pos="97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4. 	Make Deposit</a:t>
              </a:r>
            </a:p>
          </p:txBody>
        </p:sp>
        <p:sp>
          <p:nvSpPr>
            <p:cNvPr id="12" name="Rectangle 11"/>
            <p:cNvSpPr/>
            <p:nvPr/>
          </p:nvSpPr>
          <p:spPr bwMode="gray">
            <a:xfrm>
              <a:off x="398439" y="2884210"/>
              <a:ext cx="11386269" cy="257175"/>
            </a:xfrm>
            <a:prstGeom prst="rect">
              <a:avLst/>
            </a:prstGeom>
            <a:gradFill flip="none" rotWithShape="1">
              <a:gsLst>
                <a:gs pos="46000">
                  <a:srgbClr val="86BC25"/>
                </a:gs>
                <a:gs pos="96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5. 	Create Client</a:t>
              </a:r>
            </a:p>
          </p:txBody>
        </p:sp>
        <p:sp>
          <p:nvSpPr>
            <p:cNvPr id="27" name="Rectangle 26"/>
            <p:cNvSpPr/>
            <p:nvPr/>
          </p:nvSpPr>
          <p:spPr bwMode="gray">
            <a:xfrm>
              <a:off x="398439" y="2330408"/>
              <a:ext cx="11386269" cy="257175"/>
            </a:xfrm>
            <a:prstGeom prst="rect">
              <a:avLst/>
            </a:prstGeom>
            <a:gradFill flip="none" rotWithShape="1">
              <a:gsLst>
                <a:gs pos="46000">
                  <a:srgbClr val="86BC25"/>
                </a:gs>
                <a:gs pos="98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3. 	Get Loan by ID</a:t>
              </a:r>
            </a:p>
          </p:txBody>
        </p:sp>
        <p:sp>
          <p:nvSpPr>
            <p:cNvPr id="28" name="Rectangle 27"/>
            <p:cNvSpPr/>
            <p:nvPr/>
          </p:nvSpPr>
          <p:spPr bwMode="gray">
            <a:xfrm>
              <a:off x="398439" y="2053507"/>
              <a:ext cx="11386269" cy="257175"/>
            </a:xfrm>
            <a:prstGeom prst="rect">
              <a:avLst/>
            </a:prstGeom>
            <a:gradFill flip="none" rotWithShape="1">
              <a:gsLst>
                <a:gs pos="46000">
                  <a:srgbClr val="86BC25"/>
                </a:gs>
                <a:gs pos="99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2. 	Get all loans</a:t>
              </a:r>
            </a:p>
          </p:txBody>
        </p:sp>
        <p:sp>
          <p:nvSpPr>
            <p:cNvPr id="29" name="Rectangle 28"/>
            <p:cNvSpPr/>
            <p:nvPr/>
          </p:nvSpPr>
          <p:spPr bwMode="gray">
            <a:xfrm>
              <a:off x="398439" y="1776606"/>
              <a:ext cx="11386269" cy="257175"/>
            </a:xfrm>
            <a:prstGeom prst="rect">
              <a:avLst/>
            </a:prstGeom>
            <a:gradFill flip="none" rotWithShape="1">
              <a:gsLst>
                <a:gs pos="46000">
                  <a:srgbClr val="86BC25"/>
                </a:gs>
                <a:gs pos="100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1. 	Get all clients</a:t>
              </a:r>
            </a:p>
          </p:txBody>
        </p:sp>
        <p:sp>
          <p:nvSpPr>
            <p:cNvPr id="19" name="Rectangle 18"/>
            <p:cNvSpPr/>
            <p:nvPr/>
          </p:nvSpPr>
          <p:spPr bwMode="gray">
            <a:xfrm>
              <a:off x="398439" y="3161111"/>
              <a:ext cx="11386269" cy="257175"/>
            </a:xfrm>
            <a:prstGeom prst="rect">
              <a:avLst/>
            </a:prstGeom>
            <a:gradFill flip="none" rotWithShape="1">
              <a:gsLst>
                <a:gs pos="46000">
                  <a:srgbClr val="86BC25"/>
                </a:gs>
                <a:gs pos="95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6. 	Delete Client</a:t>
              </a:r>
            </a:p>
          </p:txBody>
        </p:sp>
      </p:grpSp>
      <p:sp>
        <p:nvSpPr>
          <p:cNvPr id="13" name="Rectangle 12">
            <a:extLst>
              <a:ext uri="{FF2B5EF4-FFF2-40B4-BE49-F238E27FC236}">
                <a16:creationId xmlns:a16="http://schemas.microsoft.com/office/drawing/2014/main" id="{C159962F-6D22-40BB-AE83-C52F5489CD89}"/>
              </a:ext>
            </a:extLst>
          </p:cNvPr>
          <p:cNvSpPr/>
          <p:nvPr/>
        </p:nvSpPr>
        <p:spPr bwMode="gray">
          <a:xfrm>
            <a:off x="402864" y="3247893"/>
            <a:ext cx="11386269" cy="257175"/>
          </a:xfrm>
          <a:prstGeom prst="rect">
            <a:avLst/>
          </a:prstGeom>
          <a:gradFill flip="none" rotWithShape="1">
            <a:gsLst>
              <a:gs pos="46000">
                <a:srgbClr val="86BC25"/>
              </a:gs>
              <a:gs pos="95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7. 	Update Client</a:t>
            </a:r>
          </a:p>
        </p:txBody>
      </p:sp>
      <p:sp>
        <p:nvSpPr>
          <p:cNvPr id="14" name="Rectangle 13">
            <a:extLst>
              <a:ext uri="{FF2B5EF4-FFF2-40B4-BE49-F238E27FC236}">
                <a16:creationId xmlns:a16="http://schemas.microsoft.com/office/drawing/2014/main" id="{511B150A-287E-41CB-B8AE-C32DD343D124}"/>
              </a:ext>
            </a:extLst>
          </p:cNvPr>
          <p:cNvSpPr/>
          <p:nvPr/>
        </p:nvSpPr>
        <p:spPr bwMode="gray">
          <a:xfrm>
            <a:off x="402863" y="3524794"/>
            <a:ext cx="11386269" cy="257175"/>
          </a:xfrm>
          <a:prstGeom prst="rect">
            <a:avLst/>
          </a:prstGeom>
          <a:gradFill flip="none" rotWithShape="1">
            <a:gsLst>
              <a:gs pos="46000">
                <a:srgbClr val="86BC25"/>
              </a:gs>
              <a:gs pos="95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8. 	Patch Client</a:t>
            </a:r>
          </a:p>
        </p:txBody>
      </p:sp>
      <p:sp>
        <p:nvSpPr>
          <p:cNvPr id="15" name="Rectangle 14">
            <a:extLst>
              <a:ext uri="{FF2B5EF4-FFF2-40B4-BE49-F238E27FC236}">
                <a16:creationId xmlns:a16="http://schemas.microsoft.com/office/drawing/2014/main" id="{084969C6-0C55-4057-B2FC-DB746C413279}"/>
              </a:ext>
            </a:extLst>
          </p:cNvPr>
          <p:cNvSpPr/>
          <p:nvPr/>
        </p:nvSpPr>
        <p:spPr bwMode="gray">
          <a:xfrm>
            <a:off x="402863" y="3801695"/>
            <a:ext cx="11386269" cy="257175"/>
          </a:xfrm>
          <a:prstGeom prst="rect">
            <a:avLst/>
          </a:prstGeom>
          <a:gradFill flip="none" rotWithShape="1">
            <a:gsLst>
              <a:gs pos="46000">
                <a:srgbClr val="86BC25"/>
              </a:gs>
              <a:gs pos="95000">
                <a:schemeClr val="bg1"/>
              </a:gs>
            </a:gsLst>
            <a:lin ang="0" scaled="0"/>
            <a:tileRect/>
          </a:gra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pt-PT" sz="1200" dirty="0">
                <a:solidFill>
                  <a:schemeClr val="bg1"/>
                </a:solidFill>
              </a:rPr>
              <a:t>9. 	Search Client</a:t>
            </a:r>
          </a:p>
        </p:txBody>
      </p:sp>
      <p:sp>
        <p:nvSpPr>
          <p:cNvPr id="16" name="Rectangle 15">
            <a:extLst>
              <a:ext uri="{FF2B5EF4-FFF2-40B4-BE49-F238E27FC236}">
                <a16:creationId xmlns:a16="http://schemas.microsoft.com/office/drawing/2014/main" id="{E54DB4F6-BB16-4539-9965-411F5E8DDF46}"/>
              </a:ext>
            </a:extLst>
          </p:cNvPr>
          <p:cNvSpPr/>
          <p:nvPr/>
        </p:nvSpPr>
        <p:spPr>
          <a:xfrm>
            <a:off x="313146" y="4183636"/>
            <a:ext cx="10490200" cy="261610"/>
          </a:xfrm>
          <a:prstGeom prst="rect">
            <a:avLst/>
          </a:prstGeom>
        </p:spPr>
        <p:txBody>
          <a:bodyPr wrap="square">
            <a:spAutoFit/>
          </a:bodyPr>
          <a:lstStyle/>
          <a:p>
            <a:pPr>
              <a:spcBef>
                <a:spcPts val="600"/>
              </a:spcBef>
              <a:buSzPct val="100000"/>
            </a:pPr>
            <a:r>
              <a:rPr lang="en-US" sz="1100" b="1" dirty="0">
                <a:solidFill>
                  <a:srgbClr val="313131"/>
                </a:solidFill>
              </a:rPr>
              <a:t>Note: </a:t>
            </a:r>
            <a:r>
              <a:rPr lang="en-US" sz="1100" dirty="0">
                <a:solidFill>
                  <a:srgbClr val="313131"/>
                </a:solidFill>
              </a:rPr>
              <a:t>Click </a:t>
            </a:r>
            <a:r>
              <a:rPr lang="en-US" sz="1100" dirty="0">
                <a:solidFill>
                  <a:srgbClr val="313131"/>
                </a:solidFill>
                <a:hlinkClick r:id="rId3" action="ppaction://hlinkfile"/>
              </a:rPr>
              <a:t>here</a:t>
            </a:r>
            <a:r>
              <a:rPr lang="en-US" sz="1100" dirty="0">
                <a:solidFill>
                  <a:srgbClr val="313131"/>
                </a:solidFill>
              </a:rPr>
              <a:t> to access the collection with the exercises.</a:t>
            </a:r>
          </a:p>
        </p:txBody>
      </p:sp>
    </p:spTree>
    <p:extLst>
      <p:ext uri="{BB962C8B-B14F-4D97-AF65-F5344CB8AC3E}">
        <p14:creationId xmlns:p14="http://schemas.microsoft.com/office/powerpoint/2010/main" val="237512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954107"/>
          </a:xfrm>
          <a:prstGeom prst="rect">
            <a:avLst/>
          </a:prstGeom>
        </p:spPr>
        <p:txBody>
          <a:bodyPr wrap="square">
            <a:spAutoFit/>
          </a:bodyPr>
          <a:lstStyle/>
          <a:p>
            <a:pPr marL="228600" indent="-228600">
              <a:spcBef>
                <a:spcPts val="600"/>
              </a:spcBef>
              <a:buSzPct val="100000"/>
              <a:buAutoNum type="arabicPeriod"/>
            </a:pPr>
            <a:r>
              <a:rPr lang="en-US" sz="1100" b="1" dirty="0">
                <a:solidFill>
                  <a:srgbClr val="046A38"/>
                </a:solidFill>
              </a:rPr>
              <a:t>GET</a:t>
            </a:r>
            <a:r>
              <a:rPr lang="en-US" sz="1100" dirty="0">
                <a:solidFill>
                  <a:srgbClr val="313131"/>
                </a:solidFill>
              </a:rPr>
              <a:t> all clients</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p:txBody>
      </p:sp>
      <p:grpSp>
        <p:nvGrpSpPr>
          <p:cNvPr id="4" name="Group 3">
            <a:extLst>
              <a:ext uri="{FF2B5EF4-FFF2-40B4-BE49-F238E27FC236}">
                <a16:creationId xmlns:a16="http://schemas.microsoft.com/office/drawing/2014/main" id="{2697FBF2-ABDB-4660-BAE3-AD4362C28A69}"/>
              </a:ext>
            </a:extLst>
          </p:cNvPr>
          <p:cNvGrpSpPr/>
          <p:nvPr/>
        </p:nvGrpSpPr>
        <p:grpSpPr>
          <a:xfrm>
            <a:off x="1019770" y="2301247"/>
            <a:ext cx="10152460" cy="4316379"/>
            <a:chOff x="1084048" y="2123454"/>
            <a:chExt cx="10152460" cy="4316379"/>
          </a:xfrm>
        </p:grpSpPr>
        <p:grpSp>
          <p:nvGrpSpPr>
            <p:cNvPr id="23" name="Group 22">
              <a:extLst>
                <a:ext uri="{FF2B5EF4-FFF2-40B4-BE49-F238E27FC236}">
                  <a16:creationId xmlns:a16="http://schemas.microsoft.com/office/drawing/2014/main" id="{A2FC4275-A51C-45E3-A266-37AC68426D6C}"/>
                </a:ext>
              </a:extLst>
            </p:cNvPr>
            <p:cNvGrpSpPr/>
            <p:nvPr/>
          </p:nvGrpSpPr>
          <p:grpSpPr>
            <a:xfrm>
              <a:off x="1412686" y="3648061"/>
              <a:ext cx="9823822" cy="2791772"/>
              <a:chOff x="1739529" y="3543300"/>
              <a:chExt cx="9823822" cy="2791772"/>
            </a:xfrm>
          </p:grpSpPr>
          <p:pic>
            <p:nvPicPr>
              <p:cNvPr id="18" name="Picture 17">
                <a:extLst>
                  <a:ext uri="{FF2B5EF4-FFF2-40B4-BE49-F238E27FC236}">
                    <a16:creationId xmlns:a16="http://schemas.microsoft.com/office/drawing/2014/main" id="{FF754305-E61F-49E4-B6BE-0BABDA0B945C}"/>
                  </a:ext>
                </a:extLst>
              </p:cNvPr>
              <p:cNvPicPr>
                <a:picLocks noChangeAspect="1"/>
              </p:cNvPicPr>
              <p:nvPr/>
            </p:nvPicPr>
            <p:blipFill rotWithShape="1">
              <a:blip r:embed="rId3"/>
              <a:srcRect t="45973" b="1494"/>
              <a:stretch/>
            </p:blipFill>
            <p:spPr>
              <a:xfrm>
                <a:off x="2783875" y="3543300"/>
                <a:ext cx="8779476" cy="2791772"/>
              </a:xfrm>
              <a:prstGeom prst="rect">
                <a:avLst/>
              </a:prstGeom>
            </p:spPr>
          </p:pic>
          <p:sp>
            <p:nvSpPr>
              <p:cNvPr id="25" name="Rectangle 24">
                <a:extLst>
                  <a:ext uri="{FF2B5EF4-FFF2-40B4-BE49-F238E27FC236}">
                    <a16:creationId xmlns:a16="http://schemas.microsoft.com/office/drawing/2014/main" id="{A25643F5-15AD-4F17-B096-1FFED3AEC512}"/>
                  </a:ext>
                </a:extLst>
              </p:cNvPr>
              <p:cNvSpPr/>
              <p:nvPr/>
            </p:nvSpPr>
            <p:spPr bwMode="gray">
              <a:xfrm>
                <a:off x="1739529" y="4844020"/>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31" name="Left Brace 30">
                <a:extLst>
                  <a:ext uri="{FF2B5EF4-FFF2-40B4-BE49-F238E27FC236}">
                    <a16:creationId xmlns:a16="http://schemas.microsoft.com/office/drawing/2014/main" id="{1DEB2DB6-07B3-4797-8B7E-284BD9560487}"/>
                  </a:ext>
                </a:extLst>
              </p:cNvPr>
              <p:cNvSpPr/>
              <p:nvPr/>
            </p:nvSpPr>
            <p:spPr>
              <a:xfrm rot="10800000" flipH="1">
                <a:off x="2638415" y="3723168"/>
                <a:ext cx="145460" cy="2611904"/>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grpSp>
          <p:nvGrpSpPr>
            <p:cNvPr id="37" name="Group 36">
              <a:extLst>
                <a:ext uri="{FF2B5EF4-FFF2-40B4-BE49-F238E27FC236}">
                  <a16:creationId xmlns:a16="http://schemas.microsoft.com/office/drawing/2014/main" id="{B4B0A7F0-51CB-49E4-9C63-B390925EB996}"/>
                </a:ext>
              </a:extLst>
            </p:cNvPr>
            <p:cNvGrpSpPr/>
            <p:nvPr/>
          </p:nvGrpSpPr>
          <p:grpSpPr>
            <a:xfrm>
              <a:off x="1084048" y="2123454"/>
              <a:ext cx="10023904" cy="1476242"/>
              <a:chOff x="1084048" y="1827043"/>
              <a:chExt cx="10023904" cy="1476242"/>
            </a:xfrm>
          </p:grpSpPr>
          <p:grpSp>
            <p:nvGrpSpPr>
              <p:cNvPr id="24" name="Group 23">
                <a:extLst>
                  <a:ext uri="{FF2B5EF4-FFF2-40B4-BE49-F238E27FC236}">
                    <a16:creationId xmlns:a16="http://schemas.microsoft.com/office/drawing/2014/main" id="{A3D312C9-4DCB-4716-B25A-FA7110B4E042}"/>
                  </a:ext>
                </a:extLst>
              </p:cNvPr>
              <p:cNvGrpSpPr/>
              <p:nvPr/>
            </p:nvGrpSpPr>
            <p:grpSpPr>
              <a:xfrm>
                <a:off x="1084048" y="2053201"/>
                <a:ext cx="10023904" cy="1250084"/>
                <a:chOff x="361821" y="1631741"/>
                <a:chExt cx="10023904" cy="1250084"/>
              </a:xfrm>
            </p:grpSpPr>
            <p:pic>
              <p:nvPicPr>
                <p:cNvPr id="15" name="Picture 14">
                  <a:extLst>
                    <a:ext uri="{FF2B5EF4-FFF2-40B4-BE49-F238E27FC236}">
                      <a16:creationId xmlns:a16="http://schemas.microsoft.com/office/drawing/2014/main" id="{6B3E6284-8305-47EB-BF1B-D8B8C167C35E}"/>
                    </a:ext>
                  </a:extLst>
                </p:cNvPr>
                <p:cNvPicPr>
                  <a:picLocks noChangeAspect="1"/>
                </p:cNvPicPr>
                <p:nvPr/>
              </p:nvPicPr>
              <p:blipFill rotWithShape="1">
                <a:blip r:embed="rId3"/>
                <a:srcRect b="75929"/>
                <a:stretch/>
              </p:blipFill>
              <p:spPr>
                <a:xfrm>
                  <a:off x="1806274" y="1631741"/>
                  <a:ext cx="8579451" cy="1250084"/>
                </a:xfrm>
                <a:prstGeom prst="rect">
                  <a:avLst/>
                </a:prstGeom>
              </p:spPr>
            </p:pic>
            <p:grpSp>
              <p:nvGrpSpPr>
                <p:cNvPr id="21" name="Group 20">
                  <a:extLst>
                    <a:ext uri="{FF2B5EF4-FFF2-40B4-BE49-F238E27FC236}">
                      <a16:creationId xmlns:a16="http://schemas.microsoft.com/office/drawing/2014/main" id="{C6372179-DCE2-423E-B710-CF7AF3EE2805}"/>
                    </a:ext>
                  </a:extLst>
                </p:cNvPr>
                <p:cNvGrpSpPr/>
                <p:nvPr/>
              </p:nvGrpSpPr>
              <p:grpSpPr>
                <a:xfrm>
                  <a:off x="361821" y="1843569"/>
                  <a:ext cx="9507752" cy="351630"/>
                  <a:chOff x="361821" y="1843569"/>
                  <a:chExt cx="9507752" cy="351630"/>
                </a:xfrm>
              </p:grpSpPr>
              <p:sp>
                <p:nvSpPr>
                  <p:cNvPr id="20" name="Rectangle 19">
                    <a:extLst>
                      <a:ext uri="{FF2B5EF4-FFF2-40B4-BE49-F238E27FC236}">
                        <a16:creationId xmlns:a16="http://schemas.microsoft.com/office/drawing/2014/main" id="{9F2649C6-0D20-419C-B667-70F4C3F77DA8}"/>
                      </a:ext>
                    </a:extLst>
                  </p:cNvPr>
                  <p:cNvSpPr/>
                  <p:nvPr/>
                </p:nvSpPr>
                <p:spPr>
                  <a:xfrm>
                    <a:off x="361821" y="1912356"/>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82354" y="2049397"/>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6274" y="1843569"/>
                    <a:ext cx="8063299" cy="35163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4429208" y="2053200"/>
                <a:ext cx="0" cy="28061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655798" y="1827043"/>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Get all clients </a:t>
                </a:r>
              </a:p>
            </p:txBody>
          </p:sp>
        </p:grpSp>
      </p:grpSp>
    </p:spTree>
    <p:extLst>
      <p:ext uri="{BB962C8B-B14F-4D97-AF65-F5344CB8AC3E}">
        <p14:creationId xmlns:p14="http://schemas.microsoft.com/office/powerpoint/2010/main" val="531560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5" name="Rectangle 24">
            <a:extLst>
              <a:ext uri="{FF2B5EF4-FFF2-40B4-BE49-F238E27FC236}">
                <a16:creationId xmlns:a16="http://schemas.microsoft.com/office/drawing/2014/main" id="{A25643F5-15AD-4F17-B096-1FFED3AEC512}"/>
              </a:ext>
            </a:extLst>
          </p:cNvPr>
          <p:cNvSpPr/>
          <p:nvPr/>
        </p:nvSpPr>
        <p:spPr bwMode="gray">
          <a:xfrm>
            <a:off x="1292465" y="5209078"/>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954107"/>
          </a:xfrm>
          <a:prstGeom prst="rect">
            <a:avLst/>
          </a:prstGeom>
        </p:spPr>
        <p:txBody>
          <a:bodyPr wrap="square">
            <a:spAutoFit/>
          </a:bodyPr>
          <a:lstStyle/>
          <a:p>
            <a:pPr>
              <a:spcBef>
                <a:spcPts val="600"/>
              </a:spcBef>
              <a:buSzPct val="100000"/>
            </a:pPr>
            <a:r>
              <a:rPr lang="en-US" sz="1100" b="1" dirty="0">
                <a:solidFill>
                  <a:srgbClr val="046A38"/>
                </a:solidFill>
              </a:rPr>
              <a:t>2. GET </a:t>
            </a:r>
            <a:r>
              <a:rPr lang="en-US" sz="1100" dirty="0">
                <a:solidFill>
                  <a:srgbClr val="313131"/>
                </a:solidFill>
              </a:rPr>
              <a:t>all loans</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p:txBody>
      </p:sp>
      <p:grpSp>
        <p:nvGrpSpPr>
          <p:cNvPr id="4" name="Group 3">
            <a:extLst>
              <a:ext uri="{FF2B5EF4-FFF2-40B4-BE49-F238E27FC236}">
                <a16:creationId xmlns:a16="http://schemas.microsoft.com/office/drawing/2014/main" id="{C2C53812-F878-4004-A312-4569F80EAAF5}"/>
              </a:ext>
            </a:extLst>
          </p:cNvPr>
          <p:cNvGrpSpPr/>
          <p:nvPr/>
        </p:nvGrpSpPr>
        <p:grpSpPr>
          <a:xfrm>
            <a:off x="912995" y="2080484"/>
            <a:ext cx="10366011" cy="4647122"/>
            <a:chOff x="1066563" y="2080484"/>
            <a:chExt cx="10366011" cy="4647122"/>
          </a:xfrm>
        </p:grpSpPr>
        <p:grpSp>
          <p:nvGrpSpPr>
            <p:cNvPr id="2" name="Group 1">
              <a:extLst>
                <a:ext uri="{FF2B5EF4-FFF2-40B4-BE49-F238E27FC236}">
                  <a16:creationId xmlns:a16="http://schemas.microsoft.com/office/drawing/2014/main" id="{2B5B714D-0F07-4C13-B81C-B7CB9AD7A16B}"/>
                </a:ext>
              </a:extLst>
            </p:cNvPr>
            <p:cNvGrpSpPr/>
            <p:nvPr/>
          </p:nvGrpSpPr>
          <p:grpSpPr>
            <a:xfrm>
              <a:off x="1066563" y="2080484"/>
              <a:ext cx="9614379" cy="1773779"/>
              <a:chOff x="1079743" y="1605141"/>
              <a:chExt cx="10026407" cy="2004526"/>
            </a:xfrm>
          </p:grpSpPr>
          <p:pic>
            <p:nvPicPr>
              <p:cNvPr id="3" name="Picture 2">
                <a:extLst>
                  <a:ext uri="{FF2B5EF4-FFF2-40B4-BE49-F238E27FC236}">
                    <a16:creationId xmlns:a16="http://schemas.microsoft.com/office/drawing/2014/main" id="{C1100223-792B-4842-9B44-1D37FD45A1C1}"/>
                  </a:ext>
                </a:extLst>
              </p:cNvPr>
              <p:cNvPicPr>
                <a:picLocks noChangeAspect="1"/>
              </p:cNvPicPr>
              <p:nvPr/>
            </p:nvPicPr>
            <p:blipFill>
              <a:blip r:embed="rId3"/>
              <a:stretch>
                <a:fillRect/>
              </a:stretch>
            </p:blipFill>
            <p:spPr>
              <a:xfrm>
                <a:off x="2526700" y="2036193"/>
                <a:ext cx="8579450" cy="1573474"/>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3" y="1605141"/>
                <a:ext cx="9382518" cy="1262882"/>
                <a:chOff x="1079743" y="1808045"/>
                <a:chExt cx="9382518" cy="1262882"/>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8"/>
                  <a:ext cx="9382518" cy="338289"/>
                  <a:chOff x="357516" y="2311178"/>
                  <a:chExt cx="9382518" cy="338289"/>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8"/>
                    <a:ext cx="7935560" cy="33828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4918158" y="2088854"/>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845694" y="1808045"/>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Get all loans </a:t>
                  </a:r>
                </a:p>
              </p:txBody>
            </p:sp>
          </p:grpSp>
        </p:grpSp>
        <p:pic>
          <p:nvPicPr>
            <p:cNvPr id="10" name="Picture 9">
              <a:extLst>
                <a:ext uri="{FF2B5EF4-FFF2-40B4-BE49-F238E27FC236}">
                  <a16:creationId xmlns:a16="http://schemas.microsoft.com/office/drawing/2014/main" id="{A2AF788E-D8BA-476D-BD0A-FED75D3FCC49}"/>
                </a:ext>
              </a:extLst>
            </p:cNvPr>
            <p:cNvPicPr>
              <a:picLocks noChangeAspect="1"/>
            </p:cNvPicPr>
            <p:nvPr/>
          </p:nvPicPr>
          <p:blipFill>
            <a:blip r:embed="rId4"/>
            <a:stretch>
              <a:fillRect/>
            </a:stretch>
          </p:blipFill>
          <p:spPr>
            <a:xfrm>
              <a:off x="2526699" y="3842942"/>
              <a:ext cx="8905875" cy="2884664"/>
            </a:xfrm>
            <a:prstGeom prst="rect">
              <a:avLst/>
            </a:prstGeom>
          </p:spPr>
        </p:pic>
      </p:grpSp>
      <p:sp>
        <p:nvSpPr>
          <p:cNvPr id="27" name="Left Brace 26">
            <a:extLst>
              <a:ext uri="{FF2B5EF4-FFF2-40B4-BE49-F238E27FC236}">
                <a16:creationId xmlns:a16="http://schemas.microsoft.com/office/drawing/2014/main" id="{F724378A-8D0C-4025-9FFA-818AD5632067}"/>
              </a:ext>
            </a:extLst>
          </p:cNvPr>
          <p:cNvSpPr/>
          <p:nvPr/>
        </p:nvSpPr>
        <p:spPr>
          <a:xfrm rot="10800000" flipH="1">
            <a:off x="2191351" y="4088226"/>
            <a:ext cx="145460" cy="2611904"/>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Tree>
    <p:extLst>
      <p:ext uri="{BB962C8B-B14F-4D97-AF65-F5344CB8AC3E}">
        <p14:creationId xmlns:p14="http://schemas.microsoft.com/office/powerpoint/2010/main" val="625780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5" name="Rectangle 24">
            <a:extLst>
              <a:ext uri="{FF2B5EF4-FFF2-40B4-BE49-F238E27FC236}">
                <a16:creationId xmlns:a16="http://schemas.microsoft.com/office/drawing/2014/main" id="{A25643F5-15AD-4F17-B096-1FFED3AEC512}"/>
              </a:ext>
            </a:extLst>
          </p:cNvPr>
          <p:cNvSpPr/>
          <p:nvPr/>
        </p:nvSpPr>
        <p:spPr bwMode="gray">
          <a:xfrm>
            <a:off x="1496916" y="5077979"/>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3. </a:t>
            </a:r>
            <a:r>
              <a:rPr lang="en-US" sz="1100" b="1" dirty="0">
                <a:solidFill>
                  <a:srgbClr val="046A38"/>
                </a:solidFill>
              </a:rPr>
              <a:t>GET</a:t>
            </a:r>
            <a:r>
              <a:rPr lang="en-US" sz="1100" dirty="0">
                <a:solidFill>
                  <a:srgbClr val="313131"/>
                </a:solidFill>
              </a:rPr>
              <a:t> loan by ID</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Valid loan ID.</a:t>
            </a: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463303" y="4257075"/>
            <a:ext cx="83421" cy="2166616"/>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nvGrpSpPr>
          <p:cNvPr id="2" name="Group 1">
            <a:extLst>
              <a:ext uri="{FF2B5EF4-FFF2-40B4-BE49-F238E27FC236}">
                <a16:creationId xmlns:a16="http://schemas.microsoft.com/office/drawing/2014/main" id="{AECC1E57-E874-4D65-B8DB-BC5DBCB0E0D9}"/>
              </a:ext>
            </a:extLst>
          </p:cNvPr>
          <p:cNvGrpSpPr/>
          <p:nvPr/>
        </p:nvGrpSpPr>
        <p:grpSpPr>
          <a:xfrm>
            <a:off x="2123953" y="2072762"/>
            <a:ext cx="7837829" cy="1778433"/>
            <a:chOff x="1079742" y="2050643"/>
            <a:chExt cx="7837829" cy="1778433"/>
          </a:xfrm>
        </p:grpSpPr>
        <p:pic>
          <p:nvPicPr>
            <p:cNvPr id="4" name="Picture 3">
              <a:extLst>
                <a:ext uri="{FF2B5EF4-FFF2-40B4-BE49-F238E27FC236}">
                  <a16:creationId xmlns:a16="http://schemas.microsoft.com/office/drawing/2014/main" id="{38940F91-F6C3-41AC-96E5-472BA439F1AE}"/>
                </a:ext>
              </a:extLst>
            </p:cNvPr>
            <p:cNvPicPr>
              <a:picLocks noChangeAspect="1"/>
            </p:cNvPicPr>
            <p:nvPr/>
          </p:nvPicPr>
          <p:blipFill rotWithShape="1">
            <a:blip r:embed="rId3"/>
            <a:srcRect l="-1" r="-584" b="69172"/>
            <a:stretch/>
          </p:blipFill>
          <p:spPr>
            <a:xfrm>
              <a:off x="2546724" y="2611828"/>
              <a:ext cx="6370847" cy="1217248"/>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2" y="2050643"/>
              <a:ext cx="7370830" cy="1146727"/>
              <a:chOff x="1079743" y="1862912"/>
              <a:chExt cx="7370830" cy="1146727"/>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7370830" cy="277000"/>
                <a:chOff x="357516" y="2311179"/>
                <a:chExt cx="7370830" cy="277000"/>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9"/>
                  <a:ext cx="5923872"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Get loan by ID</a:t>
                </a:r>
              </a:p>
            </p:txBody>
          </p:sp>
        </p:grpSp>
        <p:cxnSp>
          <p:nvCxnSpPr>
            <p:cNvPr id="22" name="Straight Connector 21">
              <a:extLst>
                <a:ext uri="{FF2B5EF4-FFF2-40B4-BE49-F238E27FC236}">
                  <a16:creationId xmlns:a16="http://schemas.microsoft.com/office/drawing/2014/main" id="{3B69BDCC-B023-45AF-9907-871D4C7B86C1}"/>
                </a:ext>
              </a:extLst>
            </p:cNvPr>
            <p:cNvCxnSpPr>
              <a:cxnSpLocks/>
            </p:cNvCxnSpPr>
            <p:nvPr/>
          </p:nvCxnSpPr>
          <p:spPr>
            <a:xfrm flipV="1">
              <a:off x="4398143" y="2611828"/>
              <a:ext cx="0" cy="40248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59B9B8D-AEC1-4939-B65F-0D83DAF1F914}"/>
                </a:ext>
              </a:extLst>
            </p:cNvPr>
            <p:cNvSpPr/>
            <p:nvPr/>
          </p:nvSpPr>
          <p:spPr>
            <a:xfrm>
              <a:off x="4043342" y="2373552"/>
              <a:ext cx="1824058" cy="230832"/>
            </a:xfrm>
            <a:prstGeom prst="rect">
              <a:avLst/>
            </a:prstGeom>
          </p:spPr>
          <p:txBody>
            <a:bodyPr wrap="square">
              <a:spAutoFit/>
            </a:bodyPr>
            <a:lstStyle/>
            <a:p>
              <a:pPr>
                <a:spcBef>
                  <a:spcPts val="600"/>
                </a:spcBef>
                <a:buSzPct val="100000"/>
              </a:pPr>
              <a:r>
                <a:rPr lang="en-US" sz="900" b="1" dirty="0">
                  <a:solidFill>
                    <a:schemeClr val="tx1">
                      <a:lumMod val="50000"/>
                      <a:lumOff val="50000"/>
                    </a:schemeClr>
                  </a:solidFill>
                </a:rPr>
                <a:t>Note:</a:t>
              </a:r>
              <a:r>
                <a:rPr lang="en-US" sz="900" dirty="0">
                  <a:solidFill>
                    <a:schemeClr val="tx1">
                      <a:lumMod val="50000"/>
                      <a:lumOff val="50000"/>
                    </a:schemeClr>
                  </a:solidFill>
                </a:rPr>
                <a:t> Loan ID I want to get </a:t>
              </a:r>
              <a:endParaRPr lang="en-US" sz="900" b="1" dirty="0">
                <a:solidFill>
                  <a:schemeClr val="tx1">
                    <a:lumMod val="50000"/>
                    <a:lumOff val="50000"/>
                  </a:schemeClr>
                </a:solidFill>
              </a:endParaRPr>
            </a:p>
          </p:txBody>
        </p:sp>
      </p:grpSp>
      <p:pic>
        <p:nvPicPr>
          <p:cNvPr id="12" name="Picture 11">
            <a:extLst>
              <a:ext uri="{FF2B5EF4-FFF2-40B4-BE49-F238E27FC236}">
                <a16:creationId xmlns:a16="http://schemas.microsoft.com/office/drawing/2014/main" id="{870686C9-6923-4B7E-BA37-F681D61791B2}"/>
              </a:ext>
            </a:extLst>
          </p:cNvPr>
          <p:cNvPicPr>
            <a:picLocks noChangeAspect="1"/>
          </p:cNvPicPr>
          <p:nvPr/>
        </p:nvPicPr>
        <p:blipFill rotWithShape="1">
          <a:blip r:embed="rId3"/>
          <a:srcRect t="47878" r="216"/>
          <a:stretch/>
        </p:blipFill>
        <p:spPr>
          <a:xfrm>
            <a:off x="2546725" y="4009169"/>
            <a:ext cx="7415057" cy="2414538"/>
          </a:xfrm>
          <a:prstGeom prst="rect">
            <a:avLst/>
          </a:prstGeom>
        </p:spPr>
      </p:pic>
    </p:spTree>
    <p:extLst>
      <p:ext uri="{BB962C8B-B14F-4D97-AF65-F5344CB8AC3E}">
        <p14:creationId xmlns:p14="http://schemas.microsoft.com/office/powerpoint/2010/main" val="381620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4. </a:t>
            </a:r>
            <a:r>
              <a:rPr lang="en-US" sz="1100" b="1" dirty="0">
                <a:solidFill>
                  <a:srgbClr val="046A38"/>
                </a:solidFill>
              </a:rPr>
              <a:t>POST </a:t>
            </a:r>
            <a:r>
              <a:rPr lang="en-US" sz="1100" dirty="0">
                <a:solidFill>
                  <a:srgbClr val="313131"/>
                </a:solidFill>
              </a:rPr>
              <a:t>Make Deposit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Valid ID deposit account.</a:t>
            </a:r>
          </a:p>
        </p:txBody>
      </p:sp>
      <p:grpSp>
        <p:nvGrpSpPr>
          <p:cNvPr id="4" name="Group 3">
            <a:extLst>
              <a:ext uri="{FF2B5EF4-FFF2-40B4-BE49-F238E27FC236}">
                <a16:creationId xmlns:a16="http://schemas.microsoft.com/office/drawing/2014/main" id="{546E4B2C-BF49-431E-B8AC-71A1441AAEB4}"/>
              </a:ext>
            </a:extLst>
          </p:cNvPr>
          <p:cNvGrpSpPr/>
          <p:nvPr/>
        </p:nvGrpSpPr>
        <p:grpSpPr>
          <a:xfrm>
            <a:off x="2172919" y="2316524"/>
            <a:ext cx="8231782" cy="4430183"/>
            <a:chOff x="2172919" y="2316524"/>
            <a:chExt cx="8231782" cy="4430183"/>
          </a:xfrm>
        </p:grpSpPr>
        <p:grpSp>
          <p:nvGrpSpPr>
            <p:cNvPr id="2" name="Group 1">
              <a:extLst>
                <a:ext uri="{FF2B5EF4-FFF2-40B4-BE49-F238E27FC236}">
                  <a16:creationId xmlns:a16="http://schemas.microsoft.com/office/drawing/2014/main" id="{C8394B83-F9CA-4CFB-B8A0-1987E9C97E99}"/>
                </a:ext>
              </a:extLst>
            </p:cNvPr>
            <p:cNvGrpSpPr/>
            <p:nvPr/>
          </p:nvGrpSpPr>
          <p:grpSpPr>
            <a:xfrm>
              <a:off x="2240446" y="2316524"/>
              <a:ext cx="8164255" cy="2113352"/>
              <a:chOff x="1079743" y="1660008"/>
              <a:chExt cx="8164255" cy="2113352"/>
            </a:xfrm>
          </p:grpSpPr>
          <p:pic>
            <p:nvPicPr>
              <p:cNvPr id="3" name="Picture 2">
                <a:extLst>
                  <a:ext uri="{FF2B5EF4-FFF2-40B4-BE49-F238E27FC236}">
                    <a16:creationId xmlns:a16="http://schemas.microsoft.com/office/drawing/2014/main" id="{46CCCC49-CB96-45A2-926F-9A066F6B6A51}"/>
                  </a:ext>
                </a:extLst>
              </p:cNvPr>
              <p:cNvPicPr>
                <a:picLocks noChangeAspect="1"/>
              </p:cNvPicPr>
              <p:nvPr/>
            </p:nvPicPr>
            <p:blipFill rotWithShape="1">
              <a:blip r:embed="rId3"/>
              <a:srcRect l="817" r="-1" b="61824"/>
              <a:stretch/>
            </p:blipFill>
            <p:spPr>
              <a:xfrm>
                <a:off x="2575557" y="2173082"/>
                <a:ext cx="6668441" cy="1600278"/>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3" y="1660008"/>
                <a:ext cx="7726116" cy="1146727"/>
                <a:chOff x="1079743" y="1862912"/>
                <a:chExt cx="7726116" cy="1146727"/>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7726116" cy="277000"/>
                  <a:chOff x="357516" y="2311179"/>
                  <a:chExt cx="7726116" cy="277000"/>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9"/>
                    <a:ext cx="6279158"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Make Deposit</a:t>
                  </a:r>
                </a:p>
              </p:txBody>
            </p:sp>
          </p:grpSp>
          <p:cxnSp>
            <p:nvCxnSpPr>
              <p:cNvPr id="22" name="Straight Connector 21">
                <a:extLst>
                  <a:ext uri="{FF2B5EF4-FFF2-40B4-BE49-F238E27FC236}">
                    <a16:creationId xmlns:a16="http://schemas.microsoft.com/office/drawing/2014/main" id="{3B69BDCC-B023-45AF-9907-871D4C7B86C1}"/>
                  </a:ext>
                </a:extLst>
              </p:cNvPr>
              <p:cNvCxnSpPr>
                <a:cxnSpLocks/>
              </p:cNvCxnSpPr>
              <p:nvPr/>
            </p:nvCxnSpPr>
            <p:spPr>
              <a:xfrm flipV="1">
                <a:off x="4748664" y="2213749"/>
                <a:ext cx="0" cy="40248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59B9B8D-AEC1-4939-B65F-0D83DAF1F914}"/>
                  </a:ext>
                </a:extLst>
              </p:cNvPr>
              <p:cNvSpPr/>
              <p:nvPr/>
            </p:nvSpPr>
            <p:spPr>
              <a:xfrm>
                <a:off x="4043343" y="1982917"/>
                <a:ext cx="1824058" cy="230832"/>
              </a:xfrm>
              <a:prstGeom prst="rect">
                <a:avLst/>
              </a:prstGeom>
            </p:spPr>
            <p:txBody>
              <a:bodyPr wrap="square">
                <a:spAutoFit/>
              </a:bodyPr>
              <a:lstStyle/>
              <a:p>
                <a:pPr>
                  <a:spcBef>
                    <a:spcPts val="600"/>
                  </a:spcBef>
                  <a:buSzPct val="100000"/>
                </a:pPr>
                <a:r>
                  <a:rPr lang="en-US" sz="900" b="1" dirty="0">
                    <a:solidFill>
                      <a:schemeClr val="tx1">
                        <a:lumMod val="50000"/>
                        <a:lumOff val="50000"/>
                      </a:schemeClr>
                    </a:solidFill>
                  </a:rPr>
                  <a:t>Note:</a:t>
                </a:r>
                <a:r>
                  <a:rPr lang="en-US" sz="900" dirty="0">
                    <a:solidFill>
                      <a:schemeClr val="tx1">
                        <a:lumMod val="50000"/>
                        <a:lumOff val="50000"/>
                      </a:schemeClr>
                    </a:solidFill>
                  </a:rPr>
                  <a:t> ID deposit account</a:t>
                </a:r>
                <a:endParaRPr lang="en-US" sz="900" b="1" dirty="0">
                  <a:solidFill>
                    <a:schemeClr val="tx1">
                      <a:lumMod val="50000"/>
                      <a:lumOff val="50000"/>
                    </a:schemeClr>
                  </a:solidFill>
                </a:endParaRPr>
              </a:p>
            </p:txBody>
          </p:sp>
        </p:grpSp>
        <p:grpSp>
          <p:nvGrpSpPr>
            <p:cNvPr id="11" name="Group 10">
              <a:extLst>
                <a:ext uri="{FF2B5EF4-FFF2-40B4-BE49-F238E27FC236}">
                  <a16:creationId xmlns:a16="http://schemas.microsoft.com/office/drawing/2014/main" id="{26B74166-84D4-4F34-A285-C1ABC2EA0C27}"/>
                </a:ext>
              </a:extLst>
            </p:cNvPr>
            <p:cNvGrpSpPr/>
            <p:nvPr/>
          </p:nvGrpSpPr>
          <p:grpSpPr>
            <a:xfrm>
              <a:off x="2172919" y="4470543"/>
              <a:ext cx="8231782" cy="2276164"/>
              <a:chOff x="1496916" y="3963525"/>
              <a:chExt cx="8231782" cy="2276164"/>
            </a:xfrm>
          </p:grpSpPr>
          <p:sp>
            <p:nvSpPr>
              <p:cNvPr id="25" name="Rectangle 24">
                <a:extLst>
                  <a:ext uri="{FF2B5EF4-FFF2-40B4-BE49-F238E27FC236}">
                    <a16:creationId xmlns:a16="http://schemas.microsoft.com/office/drawing/2014/main" id="{A25643F5-15AD-4F17-B096-1FFED3AEC512}"/>
                  </a:ext>
                </a:extLst>
              </p:cNvPr>
              <p:cNvSpPr/>
              <p:nvPr/>
            </p:nvSpPr>
            <p:spPr bwMode="gray">
              <a:xfrm>
                <a:off x="1496916" y="4832386"/>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463303" y="4011482"/>
                <a:ext cx="83421" cy="2166616"/>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pic>
            <p:nvPicPr>
              <p:cNvPr id="10" name="Picture 9">
                <a:extLst>
                  <a:ext uri="{FF2B5EF4-FFF2-40B4-BE49-F238E27FC236}">
                    <a16:creationId xmlns:a16="http://schemas.microsoft.com/office/drawing/2014/main" id="{A8C2C24A-5DEE-4396-B98D-3A2D23B774FE}"/>
                  </a:ext>
                </a:extLst>
              </p:cNvPr>
              <p:cNvPicPr>
                <a:picLocks noChangeAspect="1"/>
              </p:cNvPicPr>
              <p:nvPr/>
            </p:nvPicPr>
            <p:blipFill rotWithShape="1">
              <a:blip r:embed="rId3"/>
              <a:srcRect t="48778"/>
              <a:stretch/>
            </p:blipFill>
            <p:spPr>
              <a:xfrm>
                <a:off x="2601456" y="3963525"/>
                <a:ext cx="7127242" cy="2276164"/>
              </a:xfrm>
              <a:prstGeom prst="rect">
                <a:avLst/>
              </a:prstGeom>
            </p:spPr>
          </p:pic>
        </p:grpSp>
      </p:grpSp>
    </p:spTree>
    <p:extLst>
      <p:ext uri="{BB962C8B-B14F-4D97-AF65-F5344CB8AC3E}">
        <p14:creationId xmlns:p14="http://schemas.microsoft.com/office/powerpoint/2010/main" val="3788854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4.1 Transaction validation in sandbox. </a:t>
            </a:r>
          </a:p>
        </p:txBody>
      </p:sp>
      <p:pic>
        <p:nvPicPr>
          <p:cNvPr id="4" name="Picture 3">
            <a:extLst>
              <a:ext uri="{FF2B5EF4-FFF2-40B4-BE49-F238E27FC236}">
                <a16:creationId xmlns:a16="http://schemas.microsoft.com/office/drawing/2014/main" id="{0CC60273-E1E8-41BB-B39A-5C46DB89C62D}"/>
              </a:ext>
            </a:extLst>
          </p:cNvPr>
          <p:cNvPicPr>
            <a:picLocks noChangeAspect="1"/>
          </p:cNvPicPr>
          <p:nvPr/>
        </p:nvPicPr>
        <p:blipFill>
          <a:blip r:embed="rId3"/>
          <a:stretch>
            <a:fillRect/>
          </a:stretch>
        </p:blipFill>
        <p:spPr>
          <a:xfrm>
            <a:off x="571500" y="2140971"/>
            <a:ext cx="10490200" cy="2002824"/>
          </a:xfrm>
          <a:prstGeom prst="rect">
            <a:avLst/>
          </a:prstGeom>
        </p:spPr>
      </p:pic>
      <p:sp>
        <p:nvSpPr>
          <p:cNvPr id="24" name="Rectangle 23">
            <a:extLst>
              <a:ext uri="{FF2B5EF4-FFF2-40B4-BE49-F238E27FC236}">
                <a16:creationId xmlns:a16="http://schemas.microsoft.com/office/drawing/2014/main" id="{5461FD11-D633-4B39-8950-E6A91F643263}"/>
              </a:ext>
            </a:extLst>
          </p:cNvPr>
          <p:cNvSpPr/>
          <p:nvPr/>
        </p:nvSpPr>
        <p:spPr bwMode="gray">
          <a:xfrm>
            <a:off x="2610521" y="3826465"/>
            <a:ext cx="612739" cy="31733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8" name="Rectangle 27">
            <a:extLst>
              <a:ext uri="{FF2B5EF4-FFF2-40B4-BE49-F238E27FC236}">
                <a16:creationId xmlns:a16="http://schemas.microsoft.com/office/drawing/2014/main" id="{F1D1641A-AEFB-45F6-B081-81D1FE8BA932}"/>
              </a:ext>
            </a:extLst>
          </p:cNvPr>
          <p:cNvSpPr/>
          <p:nvPr/>
        </p:nvSpPr>
        <p:spPr bwMode="gray">
          <a:xfrm>
            <a:off x="5026061" y="3826465"/>
            <a:ext cx="612739" cy="31733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9" name="Rectangle 28">
            <a:extLst>
              <a:ext uri="{FF2B5EF4-FFF2-40B4-BE49-F238E27FC236}">
                <a16:creationId xmlns:a16="http://schemas.microsoft.com/office/drawing/2014/main" id="{1395FFED-ABA2-4355-95F4-261201124EAD}"/>
              </a:ext>
            </a:extLst>
          </p:cNvPr>
          <p:cNvSpPr/>
          <p:nvPr/>
        </p:nvSpPr>
        <p:spPr bwMode="gray">
          <a:xfrm>
            <a:off x="7921661" y="3826465"/>
            <a:ext cx="612739" cy="31733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Tree>
    <p:extLst>
      <p:ext uri="{BB962C8B-B14F-4D97-AF65-F5344CB8AC3E}">
        <p14:creationId xmlns:p14="http://schemas.microsoft.com/office/powerpoint/2010/main" val="406015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12" name="Content Placeholder 2"/>
          <p:cNvSpPr txBox="1">
            <a:spLocks/>
          </p:cNvSpPr>
          <p:nvPr/>
        </p:nvSpPr>
        <p:spPr>
          <a:xfrm>
            <a:off x="165341" y="1347491"/>
            <a:ext cx="11376801" cy="5115120"/>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457200" lvl="1" algn="just"/>
            <a:endParaRPr lang="en-US" sz="1400" b="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Download Postman</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7" name="Group 6">
            <a:extLst>
              <a:ext uri="{FF2B5EF4-FFF2-40B4-BE49-F238E27FC236}">
                <a16:creationId xmlns:a16="http://schemas.microsoft.com/office/drawing/2014/main" id="{570D979C-1402-4A27-9429-3921C2DF0434}"/>
              </a:ext>
            </a:extLst>
          </p:cNvPr>
          <p:cNvGrpSpPr/>
          <p:nvPr/>
        </p:nvGrpSpPr>
        <p:grpSpPr>
          <a:xfrm>
            <a:off x="1022902" y="2263552"/>
            <a:ext cx="10146196" cy="3559646"/>
            <a:chOff x="534746" y="2442807"/>
            <a:chExt cx="10146196" cy="3559646"/>
          </a:xfrm>
        </p:grpSpPr>
        <p:pic>
          <p:nvPicPr>
            <p:cNvPr id="3" name="Picture 2">
              <a:extLst>
                <a:ext uri="{FF2B5EF4-FFF2-40B4-BE49-F238E27FC236}">
                  <a16:creationId xmlns:a16="http://schemas.microsoft.com/office/drawing/2014/main" id="{5DBEAB53-92F8-4AE4-89DA-BDE12ABBD6DC}"/>
                </a:ext>
              </a:extLst>
            </p:cNvPr>
            <p:cNvPicPr>
              <a:picLocks noChangeAspect="1"/>
            </p:cNvPicPr>
            <p:nvPr/>
          </p:nvPicPr>
          <p:blipFill rotWithShape="1">
            <a:blip r:embed="rId3"/>
            <a:srcRect l="19857" t="29170"/>
            <a:stretch/>
          </p:blipFill>
          <p:spPr>
            <a:xfrm>
              <a:off x="2417281" y="2442807"/>
              <a:ext cx="8263661" cy="3559646"/>
            </a:xfrm>
            <a:prstGeom prst="rect">
              <a:avLst/>
            </a:prstGeom>
          </p:spPr>
        </p:pic>
        <p:sp>
          <p:nvSpPr>
            <p:cNvPr id="14" name="Rectangle 13">
              <a:extLst>
                <a:ext uri="{FF2B5EF4-FFF2-40B4-BE49-F238E27FC236}">
                  <a16:creationId xmlns:a16="http://schemas.microsoft.com/office/drawing/2014/main" id="{684CFDE6-997F-45EF-9848-1235DB415774}"/>
                </a:ext>
              </a:extLst>
            </p:cNvPr>
            <p:cNvSpPr/>
            <p:nvPr/>
          </p:nvSpPr>
          <p:spPr bwMode="gray">
            <a:xfrm>
              <a:off x="534746" y="3556023"/>
              <a:ext cx="1782004" cy="21350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lvl="1">
                <a:lnSpc>
                  <a:spcPct val="106000"/>
                </a:lnSpc>
              </a:pPr>
              <a:r>
                <a:rPr lang="pt-PT" sz="900" dirty="0">
                  <a:solidFill>
                    <a:schemeClr val="tx1">
                      <a:lumMod val="50000"/>
                      <a:lumOff val="50000"/>
                    </a:schemeClr>
                  </a:solidFill>
                </a:rPr>
                <a:t>Click to </a:t>
              </a:r>
              <a:r>
                <a:rPr lang="pt-PT" sz="900" b="1" dirty="0">
                  <a:solidFill>
                    <a:schemeClr val="tx1">
                      <a:lumMod val="50000"/>
                      <a:lumOff val="50000"/>
                    </a:schemeClr>
                  </a:solidFill>
                </a:rPr>
                <a:t>download </a:t>
              </a:r>
              <a:r>
                <a:rPr lang="pt-PT" sz="900" b="1" dirty="0" err="1">
                  <a:solidFill>
                    <a:schemeClr val="tx1">
                      <a:lumMod val="50000"/>
                      <a:lumOff val="50000"/>
                    </a:schemeClr>
                  </a:solidFill>
                </a:rPr>
                <a:t>Windowns</a:t>
              </a:r>
              <a:r>
                <a:rPr lang="pt-PT" sz="900" b="1" dirty="0">
                  <a:solidFill>
                    <a:schemeClr val="tx1">
                      <a:lumMod val="50000"/>
                      <a:lumOff val="50000"/>
                    </a:schemeClr>
                  </a:solidFill>
                </a:rPr>
                <a:t> 64-bit</a:t>
              </a:r>
              <a:endParaRPr lang="pt-PT" sz="9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9B91B617-1002-42BB-8A1E-83A91D43CB61}"/>
                </a:ext>
              </a:extLst>
            </p:cNvPr>
            <p:cNvSpPr/>
            <p:nvPr/>
          </p:nvSpPr>
          <p:spPr bwMode="gray">
            <a:xfrm>
              <a:off x="2560198" y="3533466"/>
              <a:ext cx="2403688" cy="261684"/>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7" name="Straight Connector 16">
              <a:extLst>
                <a:ext uri="{FF2B5EF4-FFF2-40B4-BE49-F238E27FC236}">
                  <a16:creationId xmlns:a16="http://schemas.microsoft.com/office/drawing/2014/main" id="{8B82D79B-C9C1-4474-A130-34689E200FE0}"/>
                </a:ext>
              </a:extLst>
            </p:cNvPr>
            <p:cNvCxnSpPr>
              <a:cxnSpLocks/>
            </p:cNvCxnSpPr>
            <p:nvPr/>
          </p:nvCxnSpPr>
          <p:spPr>
            <a:xfrm flipH="1">
              <a:off x="2316750" y="3662776"/>
              <a:ext cx="243448"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D6EB5098-807C-4321-8C3D-51CB12D6898B}"/>
              </a:ext>
            </a:extLst>
          </p:cNvPr>
          <p:cNvSpPr/>
          <p:nvPr/>
        </p:nvSpPr>
        <p:spPr>
          <a:xfrm>
            <a:off x="469900" y="1347140"/>
            <a:ext cx="11388725" cy="276999"/>
          </a:xfrm>
          <a:prstGeom prst="rect">
            <a:avLst/>
          </a:prstGeom>
        </p:spPr>
        <p:txBody>
          <a:bodyPr wrap="square">
            <a:spAutoFit/>
          </a:bodyPr>
          <a:lstStyle/>
          <a:p>
            <a:pPr>
              <a:spcBef>
                <a:spcPts val="600"/>
              </a:spcBef>
              <a:buSzPct val="100000"/>
            </a:pPr>
            <a:r>
              <a:rPr lang="en-US" sz="1200" dirty="0">
                <a:solidFill>
                  <a:srgbClr val="313131"/>
                </a:solidFill>
              </a:rPr>
              <a:t>Download the app to quickly get started using the Postman API Platform.</a:t>
            </a:r>
          </a:p>
        </p:txBody>
      </p:sp>
    </p:spTree>
    <p:extLst>
      <p:ext uri="{BB962C8B-B14F-4D97-AF65-F5344CB8AC3E}">
        <p14:creationId xmlns:p14="http://schemas.microsoft.com/office/powerpoint/2010/main" val="13202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5. </a:t>
            </a:r>
            <a:r>
              <a:rPr lang="en-US" sz="1100" b="1" dirty="0">
                <a:solidFill>
                  <a:srgbClr val="046A38"/>
                </a:solidFill>
              </a:rPr>
              <a:t>POST </a:t>
            </a:r>
            <a:r>
              <a:rPr lang="en-US" sz="1100" b="1" dirty="0">
                <a:solidFill>
                  <a:srgbClr val="313131"/>
                </a:solidFill>
              </a:rPr>
              <a:t>Create client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b="0" i="0" dirty="0">
                <a:solidFill>
                  <a:srgbClr val="000000"/>
                </a:solidFill>
                <a:effectLst/>
              </a:rPr>
              <a:t>All fields shown in the body. </a:t>
            </a:r>
            <a:endParaRPr lang="en-US" sz="1000" dirty="0">
              <a:solidFill>
                <a:srgbClr val="313131"/>
              </a:solidFill>
            </a:endParaRPr>
          </a:p>
        </p:txBody>
      </p:sp>
      <p:grpSp>
        <p:nvGrpSpPr>
          <p:cNvPr id="3" name="Group 2">
            <a:extLst>
              <a:ext uri="{FF2B5EF4-FFF2-40B4-BE49-F238E27FC236}">
                <a16:creationId xmlns:a16="http://schemas.microsoft.com/office/drawing/2014/main" id="{6455F733-1B27-48BF-9FAC-D268A0629324}"/>
              </a:ext>
            </a:extLst>
          </p:cNvPr>
          <p:cNvGrpSpPr/>
          <p:nvPr/>
        </p:nvGrpSpPr>
        <p:grpSpPr>
          <a:xfrm>
            <a:off x="3174848" y="1716424"/>
            <a:ext cx="8220197" cy="2570218"/>
            <a:chOff x="1079743" y="1660008"/>
            <a:chExt cx="8220197" cy="2570218"/>
          </a:xfrm>
        </p:grpSpPr>
        <p:pic>
          <p:nvPicPr>
            <p:cNvPr id="4" name="Picture 3">
              <a:extLst>
                <a:ext uri="{FF2B5EF4-FFF2-40B4-BE49-F238E27FC236}">
                  <a16:creationId xmlns:a16="http://schemas.microsoft.com/office/drawing/2014/main" id="{BCD12624-A6E0-4E43-9101-7B339D7B5F79}"/>
                </a:ext>
              </a:extLst>
            </p:cNvPr>
            <p:cNvPicPr>
              <a:picLocks noChangeAspect="1"/>
            </p:cNvPicPr>
            <p:nvPr/>
          </p:nvPicPr>
          <p:blipFill rotWithShape="1">
            <a:blip r:embed="rId3"/>
            <a:srcRect b="51401"/>
            <a:stretch/>
          </p:blipFill>
          <p:spPr>
            <a:xfrm>
              <a:off x="2508624" y="2160161"/>
              <a:ext cx="6791316" cy="2070065"/>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3" y="1660008"/>
              <a:ext cx="7726116" cy="1146727"/>
              <a:chOff x="1079743" y="1862912"/>
              <a:chExt cx="7726116" cy="1146727"/>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7726116" cy="277000"/>
                <a:chOff x="357516" y="2311179"/>
                <a:chExt cx="7726116" cy="277000"/>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9"/>
                  <a:ext cx="6279158"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create client</a:t>
                </a:r>
              </a:p>
            </p:txBody>
          </p:sp>
        </p:grpSp>
      </p:grpSp>
      <p:grpSp>
        <p:nvGrpSpPr>
          <p:cNvPr id="2" name="Group 1">
            <a:extLst>
              <a:ext uri="{FF2B5EF4-FFF2-40B4-BE49-F238E27FC236}">
                <a16:creationId xmlns:a16="http://schemas.microsoft.com/office/drawing/2014/main" id="{F60DFF3B-1044-41DE-8CC4-64B616180E82}"/>
              </a:ext>
            </a:extLst>
          </p:cNvPr>
          <p:cNvGrpSpPr/>
          <p:nvPr/>
        </p:nvGrpSpPr>
        <p:grpSpPr>
          <a:xfrm>
            <a:off x="2367029" y="4386159"/>
            <a:ext cx="8313913" cy="2340078"/>
            <a:chOff x="1387436" y="4340821"/>
            <a:chExt cx="8313913" cy="2340078"/>
          </a:xfrm>
        </p:grpSpPr>
        <p:grpSp>
          <p:nvGrpSpPr>
            <p:cNvPr id="11" name="Group 10">
              <a:extLst>
                <a:ext uri="{FF2B5EF4-FFF2-40B4-BE49-F238E27FC236}">
                  <a16:creationId xmlns:a16="http://schemas.microsoft.com/office/drawing/2014/main" id="{26B74166-84D4-4F34-A285-C1ABC2EA0C27}"/>
                </a:ext>
              </a:extLst>
            </p:cNvPr>
            <p:cNvGrpSpPr/>
            <p:nvPr/>
          </p:nvGrpSpPr>
          <p:grpSpPr>
            <a:xfrm>
              <a:off x="1387436" y="4411760"/>
              <a:ext cx="1064038" cy="2166616"/>
              <a:chOff x="1482686" y="4011482"/>
              <a:chExt cx="1064038" cy="2166616"/>
            </a:xfrm>
          </p:grpSpPr>
          <p:sp>
            <p:nvSpPr>
              <p:cNvPr id="25" name="Rectangle 24">
                <a:extLst>
                  <a:ext uri="{FF2B5EF4-FFF2-40B4-BE49-F238E27FC236}">
                    <a16:creationId xmlns:a16="http://schemas.microsoft.com/office/drawing/2014/main" id="{A25643F5-15AD-4F17-B096-1FFED3AEC512}"/>
                  </a:ext>
                </a:extLst>
              </p:cNvPr>
              <p:cNvSpPr/>
              <p:nvPr/>
            </p:nvSpPr>
            <p:spPr bwMode="gray">
              <a:xfrm>
                <a:off x="1482686" y="4909690"/>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463303" y="4011482"/>
                <a:ext cx="83421" cy="2166616"/>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pic>
          <p:nvPicPr>
            <p:cNvPr id="12" name="Picture 11">
              <a:extLst>
                <a:ext uri="{FF2B5EF4-FFF2-40B4-BE49-F238E27FC236}">
                  <a16:creationId xmlns:a16="http://schemas.microsoft.com/office/drawing/2014/main" id="{9B82FDA8-60D0-4383-848B-0B1B9F1AADBF}"/>
                </a:ext>
              </a:extLst>
            </p:cNvPr>
            <p:cNvPicPr>
              <a:picLocks noChangeAspect="1"/>
            </p:cNvPicPr>
            <p:nvPr/>
          </p:nvPicPr>
          <p:blipFill rotWithShape="1">
            <a:blip r:embed="rId3"/>
            <a:srcRect t="48254"/>
            <a:stretch/>
          </p:blipFill>
          <p:spPr>
            <a:xfrm>
              <a:off x="2491138" y="4340821"/>
              <a:ext cx="7210211" cy="2340078"/>
            </a:xfrm>
            <a:prstGeom prst="rect">
              <a:avLst/>
            </a:prstGeom>
          </p:spPr>
        </p:pic>
      </p:grpSp>
      <p:sp>
        <p:nvSpPr>
          <p:cNvPr id="22" name="Rectangle 21">
            <a:extLst>
              <a:ext uri="{FF2B5EF4-FFF2-40B4-BE49-F238E27FC236}">
                <a16:creationId xmlns:a16="http://schemas.microsoft.com/office/drawing/2014/main" id="{1EAE64EC-09A4-4AE6-AD5E-8046612E9736}"/>
              </a:ext>
            </a:extLst>
          </p:cNvPr>
          <p:cNvSpPr/>
          <p:nvPr/>
        </p:nvSpPr>
        <p:spPr bwMode="gray">
          <a:xfrm>
            <a:off x="3472818" y="3525740"/>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Body</a:t>
            </a:r>
            <a:endParaRPr lang="pt-PT" sz="900" dirty="0">
              <a:solidFill>
                <a:schemeClr val="tx1">
                  <a:lumMod val="50000"/>
                  <a:lumOff val="50000"/>
                </a:schemeClr>
              </a:solidFill>
            </a:endParaRPr>
          </a:p>
        </p:txBody>
      </p:sp>
      <p:sp>
        <p:nvSpPr>
          <p:cNvPr id="23" name="Left Brace 22">
            <a:extLst>
              <a:ext uri="{FF2B5EF4-FFF2-40B4-BE49-F238E27FC236}">
                <a16:creationId xmlns:a16="http://schemas.microsoft.com/office/drawing/2014/main" id="{4CB578AC-D40C-4848-A4D1-6F1A365DBDD9}"/>
              </a:ext>
            </a:extLst>
          </p:cNvPr>
          <p:cNvSpPr/>
          <p:nvPr/>
        </p:nvSpPr>
        <p:spPr>
          <a:xfrm rot="10800000" flipH="1">
            <a:off x="4371704" y="3202497"/>
            <a:ext cx="214540" cy="1042399"/>
          </a:xfrm>
          <a:prstGeom prst="leftBrace">
            <a:avLst>
              <a:gd name="adj1" fmla="val 8333"/>
              <a:gd name="adj2" fmla="val 50835"/>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Tree>
    <p:extLst>
      <p:ext uri="{BB962C8B-B14F-4D97-AF65-F5344CB8AC3E}">
        <p14:creationId xmlns:p14="http://schemas.microsoft.com/office/powerpoint/2010/main" val="2686290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5.1 Validation of client creation in sandbox.</a:t>
            </a:r>
          </a:p>
        </p:txBody>
      </p:sp>
      <p:pic>
        <p:nvPicPr>
          <p:cNvPr id="3" name="Picture 2">
            <a:extLst>
              <a:ext uri="{FF2B5EF4-FFF2-40B4-BE49-F238E27FC236}">
                <a16:creationId xmlns:a16="http://schemas.microsoft.com/office/drawing/2014/main" id="{BE9AC61F-1264-401A-9CFA-46B0F6BC3327}"/>
              </a:ext>
            </a:extLst>
          </p:cNvPr>
          <p:cNvPicPr>
            <a:picLocks noChangeAspect="1"/>
          </p:cNvPicPr>
          <p:nvPr/>
        </p:nvPicPr>
        <p:blipFill>
          <a:blip r:embed="rId3"/>
          <a:stretch>
            <a:fillRect/>
          </a:stretch>
        </p:blipFill>
        <p:spPr>
          <a:xfrm>
            <a:off x="548277" y="2086221"/>
            <a:ext cx="11245030" cy="2685557"/>
          </a:xfrm>
          <a:prstGeom prst="rect">
            <a:avLst/>
          </a:prstGeom>
        </p:spPr>
      </p:pic>
      <p:sp>
        <p:nvSpPr>
          <p:cNvPr id="22" name="Rectangle 21">
            <a:extLst>
              <a:ext uri="{FF2B5EF4-FFF2-40B4-BE49-F238E27FC236}">
                <a16:creationId xmlns:a16="http://schemas.microsoft.com/office/drawing/2014/main" id="{B9BC9E78-A3E1-4BDC-B015-A639FC025E70}"/>
              </a:ext>
            </a:extLst>
          </p:cNvPr>
          <p:cNvSpPr/>
          <p:nvPr/>
        </p:nvSpPr>
        <p:spPr bwMode="gray">
          <a:xfrm>
            <a:off x="1609035" y="3551701"/>
            <a:ext cx="585525" cy="16685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3" name="Rectangle 22">
            <a:extLst>
              <a:ext uri="{FF2B5EF4-FFF2-40B4-BE49-F238E27FC236}">
                <a16:creationId xmlns:a16="http://schemas.microsoft.com/office/drawing/2014/main" id="{9166A28F-FD03-4EF0-B82D-2058965DA358}"/>
              </a:ext>
            </a:extLst>
          </p:cNvPr>
          <p:cNvSpPr/>
          <p:nvPr/>
        </p:nvSpPr>
        <p:spPr bwMode="gray">
          <a:xfrm>
            <a:off x="1609035" y="4578792"/>
            <a:ext cx="585525" cy="16685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Tree>
    <p:extLst>
      <p:ext uri="{BB962C8B-B14F-4D97-AF65-F5344CB8AC3E}">
        <p14:creationId xmlns:p14="http://schemas.microsoft.com/office/powerpoint/2010/main" val="2582159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6. </a:t>
            </a:r>
            <a:r>
              <a:rPr lang="en-US" sz="1100" b="1" dirty="0">
                <a:solidFill>
                  <a:srgbClr val="046A38"/>
                </a:solidFill>
              </a:rPr>
              <a:t>Delete </a:t>
            </a:r>
            <a:r>
              <a:rPr lang="en-US" sz="1100" b="1" dirty="0">
                <a:solidFill>
                  <a:srgbClr val="313131"/>
                </a:solidFill>
              </a:rPr>
              <a:t>Client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Client id available to be deleted.</a:t>
            </a:r>
          </a:p>
        </p:txBody>
      </p:sp>
      <p:grpSp>
        <p:nvGrpSpPr>
          <p:cNvPr id="9" name="Group 8">
            <a:extLst>
              <a:ext uri="{FF2B5EF4-FFF2-40B4-BE49-F238E27FC236}">
                <a16:creationId xmlns:a16="http://schemas.microsoft.com/office/drawing/2014/main" id="{5A3C6709-BE83-464A-A647-40A4D237FEDA}"/>
              </a:ext>
            </a:extLst>
          </p:cNvPr>
          <p:cNvGrpSpPr/>
          <p:nvPr/>
        </p:nvGrpSpPr>
        <p:grpSpPr>
          <a:xfrm>
            <a:off x="980317" y="2662979"/>
            <a:ext cx="10231366" cy="3662713"/>
            <a:chOff x="942218" y="2872354"/>
            <a:chExt cx="10231366" cy="3662713"/>
          </a:xfrm>
        </p:grpSpPr>
        <p:grpSp>
          <p:nvGrpSpPr>
            <p:cNvPr id="2" name="Group 1">
              <a:extLst>
                <a:ext uri="{FF2B5EF4-FFF2-40B4-BE49-F238E27FC236}">
                  <a16:creationId xmlns:a16="http://schemas.microsoft.com/office/drawing/2014/main" id="{B7EBE88E-4F12-4BBF-81D7-397835A91C2B}"/>
                </a:ext>
              </a:extLst>
            </p:cNvPr>
            <p:cNvGrpSpPr/>
            <p:nvPr/>
          </p:nvGrpSpPr>
          <p:grpSpPr>
            <a:xfrm>
              <a:off x="942218" y="2872354"/>
              <a:ext cx="9545564" cy="1838360"/>
              <a:chOff x="1079743" y="1660008"/>
              <a:chExt cx="9545564" cy="1838360"/>
            </a:xfrm>
          </p:grpSpPr>
          <p:pic>
            <p:nvPicPr>
              <p:cNvPr id="3" name="Picture 2">
                <a:extLst>
                  <a:ext uri="{FF2B5EF4-FFF2-40B4-BE49-F238E27FC236}">
                    <a16:creationId xmlns:a16="http://schemas.microsoft.com/office/drawing/2014/main" id="{6A87BFF4-487B-403C-A881-C8CECB67F22E}"/>
                  </a:ext>
                </a:extLst>
              </p:cNvPr>
              <p:cNvPicPr>
                <a:picLocks noChangeAspect="1"/>
              </p:cNvPicPr>
              <p:nvPr/>
            </p:nvPicPr>
            <p:blipFill rotWithShape="1">
              <a:blip r:embed="rId3"/>
              <a:srcRect t="1" r="501" b="49554"/>
              <a:stretch/>
            </p:blipFill>
            <p:spPr>
              <a:xfrm>
                <a:off x="2491138" y="2045597"/>
                <a:ext cx="8134169" cy="1452771"/>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3" y="1660008"/>
                <a:ext cx="8945038" cy="1146727"/>
                <a:chOff x="1079743" y="1862912"/>
                <a:chExt cx="8945038" cy="1146727"/>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8945038" cy="277000"/>
                  <a:chOff x="357516" y="2311179"/>
                  <a:chExt cx="8945038" cy="277000"/>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3" y="2311179"/>
                    <a:ext cx="7498081"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delete client</a:t>
                  </a:r>
                </a:p>
              </p:txBody>
            </p:sp>
          </p:grpSp>
          <p:cxnSp>
            <p:nvCxnSpPr>
              <p:cNvPr id="22" name="Straight Connector 21">
                <a:extLst>
                  <a:ext uri="{FF2B5EF4-FFF2-40B4-BE49-F238E27FC236}">
                    <a16:creationId xmlns:a16="http://schemas.microsoft.com/office/drawing/2014/main" id="{FDF8EF96-4CFB-45A7-9807-A61E6DC5D1CA}"/>
                  </a:ext>
                </a:extLst>
              </p:cNvPr>
              <p:cNvCxnSpPr>
                <a:cxnSpLocks/>
              </p:cNvCxnSpPr>
              <p:nvPr/>
            </p:nvCxnSpPr>
            <p:spPr>
              <a:xfrm flipV="1">
                <a:off x="4904472" y="2172250"/>
                <a:ext cx="0" cy="40248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14C9085-B1E5-424F-9327-76A4382B468C}"/>
                  </a:ext>
                </a:extLst>
              </p:cNvPr>
              <p:cNvSpPr/>
              <p:nvPr/>
            </p:nvSpPr>
            <p:spPr>
              <a:xfrm>
                <a:off x="4199151" y="1941418"/>
                <a:ext cx="1824058" cy="230832"/>
              </a:xfrm>
              <a:prstGeom prst="rect">
                <a:avLst/>
              </a:prstGeom>
            </p:spPr>
            <p:txBody>
              <a:bodyPr wrap="square">
                <a:spAutoFit/>
              </a:bodyPr>
              <a:lstStyle/>
              <a:p>
                <a:pPr>
                  <a:spcBef>
                    <a:spcPts val="600"/>
                  </a:spcBef>
                  <a:buSzPct val="100000"/>
                </a:pPr>
                <a:r>
                  <a:rPr lang="en-US" sz="900" b="1" dirty="0">
                    <a:solidFill>
                      <a:schemeClr val="tx1">
                        <a:lumMod val="50000"/>
                        <a:lumOff val="50000"/>
                      </a:schemeClr>
                    </a:solidFill>
                  </a:rPr>
                  <a:t>Note:</a:t>
                </a:r>
                <a:r>
                  <a:rPr lang="en-US" sz="900" dirty="0">
                    <a:solidFill>
                      <a:schemeClr val="tx1">
                        <a:lumMod val="50000"/>
                        <a:lumOff val="50000"/>
                      </a:schemeClr>
                    </a:solidFill>
                  </a:rPr>
                  <a:t> ID client to delete</a:t>
                </a:r>
                <a:endParaRPr lang="en-US" sz="900" b="1" dirty="0">
                  <a:solidFill>
                    <a:schemeClr val="tx1">
                      <a:lumMod val="50000"/>
                      <a:lumOff val="50000"/>
                    </a:schemeClr>
                  </a:solidFill>
                </a:endParaRPr>
              </a:p>
            </p:txBody>
          </p:sp>
        </p:grpSp>
        <p:grpSp>
          <p:nvGrpSpPr>
            <p:cNvPr id="4" name="Group 3">
              <a:extLst>
                <a:ext uri="{FF2B5EF4-FFF2-40B4-BE49-F238E27FC236}">
                  <a16:creationId xmlns:a16="http://schemas.microsoft.com/office/drawing/2014/main" id="{D7293CF5-C2B6-45C3-96C9-9849912A6DD4}"/>
                </a:ext>
              </a:extLst>
            </p:cNvPr>
            <p:cNvGrpSpPr/>
            <p:nvPr/>
          </p:nvGrpSpPr>
          <p:grpSpPr>
            <a:xfrm>
              <a:off x="1447599" y="5006793"/>
              <a:ext cx="9725985" cy="1528274"/>
              <a:chOff x="1447599" y="3683597"/>
              <a:chExt cx="9725985" cy="1528274"/>
            </a:xfrm>
          </p:grpSpPr>
          <p:grpSp>
            <p:nvGrpSpPr>
              <p:cNvPr id="11" name="Group 10">
                <a:extLst>
                  <a:ext uri="{FF2B5EF4-FFF2-40B4-BE49-F238E27FC236}">
                    <a16:creationId xmlns:a16="http://schemas.microsoft.com/office/drawing/2014/main" id="{26B74166-84D4-4F34-A285-C1ABC2EA0C27}"/>
                  </a:ext>
                </a:extLst>
              </p:cNvPr>
              <p:cNvGrpSpPr/>
              <p:nvPr/>
            </p:nvGrpSpPr>
            <p:grpSpPr>
              <a:xfrm>
                <a:off x="1447599" y="3683597"/>
                <a:ext cx="1003875" cy="869827"/>
                <a:chOff x="1542849" y="4011482"/>
                <a:chExt cx="1003875" cy="922169"/>
              </a:xfrm>
            </p:grpSpPr>
            <p:sp>
              <p:nvSpPr>
                <p:cNvPr id="25" name="Rectangle 24">
                  <a:extLst>
                    <a:ext uri="{FF2B5EF4-FFF2-40B4-BE49-F238E27FC236}">
                      <a16:creationId xmlns:a16="http://schemas.microsoft.com/office/drawing/2014/main" id="{A25643F5-15AD-4F17-B096-1FFED3AEC512}"/>
                    </a:ext>
                  </a:extLst>
                </p:cNvPr>
                <p:cNvSpPr/>
                <p:nvPr/>
              </p:nvSpPr>
              <p:spPr bwMode="gray">
                <a:xfrm>
                  <a:off x="1542849" y="4287466"/>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481399" y="4011482"/>
                  <a:ext cx="65325" cy="922169"/>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pic>
            <p:nvPicPr>
              <p:cNvPr id="18" name="Picture 17">
                <a:extLst>
                  <a:ext uri="{FF2B5EF4-FFF2-40B4-BE49-F238E27FC236}">
                    <a16:creationId xmlns:a16="http://schemas.microsoft.com/office/drawing/2014/main" id="{CF75FC52-53BD-4DD0-BC36-2A894E886D55}"/>
                  </a:ext>
                </a:extLst>
              </p:cNvPr>
              <p:cNvPicPr>
                <a:picLocks noChangeAspect="1"/>
              </p:cNvPicPr>
              <p:nvPr/>
            </p:nvPicPr>
            <p:blipFill>
              <a:blip r:embed="rId4"/>
              <a:stretch>
                <a:fillRect/>
              </a:stretch>
            </p:blipFill>
            <p:spPr>
              <a:xfrm>
                <a:off x="2491138" y="3727792"/>
                <a:ext cx="8682446" cy="1484079"/>
              </a:xfrm>
              <a:prstGeom prst="rect">
                <a:avLst/>
              </a:prstGeom>
            </p:spPr>
          </p:pic>
        </p:grpSp>
      </p:grpSp>
    </p:spTree>
    <p:extLst>
      <p:ext uri="{BB962C8B-B14F-4D97-AF65-F5344CB8AC3E}">
        <p14:creationId xmlns:p14="http://schemas.microsoft.com/office/powerpoint/2010/main" val="3935534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6.1 Validation of client deletion in sandbox.</a:t>
            </a:r>
          </a:p>
        </p:txBody>
      </p:sp>
      <p:pic>
        <p:nvPicPr>
          <p:cNvPr id="4" name="Picture 3">
            <a:extLst>
              <a:ext uri="{FF2B5EF4-FFF2-40B4-BE49-F238E27FC236}">
                <a16:creationId xmlns:a16="http://schemas.microsoft.com/office/drawing/2014/main" id="{0658B3E2-96AA-459E-AC6F-A2F1147526D9}"/>
              </a:ext>
            </a:extLst>
          </p:cNvPr>
          <p:cNvPicPr>
            <a:picLocks noChangeAspect="1"/>
          </p:cNvPicPr>
          <p:nvPr/>
        </p:nvPicPr>
        <p:blipFill>
          <a:blip r:embed="rId3"/>
          <a:stretch>
            <a:fillRect/>
          </a:stretch>
        </p:blipFill>
        <p:spPr>
          <a:xfrm>
            <a:off x="780641" y="2013639"/>
            <a:ext cx="6067425" cy="1038225"/>
          </a:xfrm>
          <a:prstGeom prst="rect">
            <a:avLst/>
          </a:prstGeom>
        </p:spPr>
      </p:pic>
    </p:spTree>
    <p:extLst>
      <p:ext uri="{BB962C8B-B14F-4D97-AF65-F5344CB8AC3E}">
        <p14:creationId xmlns:p14="http://schemas.microsoft.com/office/powerpoint/2010/main" val="1245806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7. (PUT) </a:t>
            </a:r>
            <a:r>
              <a:rPr lang="en-US" sz="1100" b="1" dirty="0">
                <a:solidFill>
                  <a:srgbClr val="046A38"/>
                </a:solidFill>
              </a:rPr>
              <a:t>Update </a:t>
            </a:r>
            <a:r>
              <a:rPr lang="en-US" sz="1100" dirty="0">
                <a:solidFill>
                  <a:srgbClr val="313131"/>
                </a:solidFill>
              </a:rPr>
              <a:t>Client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Client id.</a:t>
            </a:r>
          </a:p>
        </p:txBody>
      </p:sp>
      <p:grpSp>
        <p:nvGrpSpPr>
          <p:cNvPr id="9" name="Group 8">
            <a:extLst>
              <a:ext uri="{FF2B5EF4-FFF2-40B4-BE49-F238E27FC236}">
                <a16:creationId xmlns:a16="http://schemas.microsoft.com/office/drawing/2014/main" id="{55937401-1089-4B44-8D1A-9FA40FA92563}"/>
              </a:ext>
            </a:extLst>
          </p:cNvPr>
          <p:cNvGrpSpPr/>
          <p:nvPr/>
        </p:nvGrpSpPr>
        <p:grpSpPr>
          <a:xfrm>
            <a:off x="1534657" y="2645419"/>
            <a:ext cx="9122686" cy="3361004"/>
            <a:chOff x="1079743" y="1660008"/>
            <a:chExt cx="9122686" cy="3361004"/>
          </a:xfrm>
        </p:grpSpPr>
        <p:pic>
          <p:nvPicPr>
            <p:cNvPr id="4" name="Picture 3">
              <a:extLst>
                <a:ext uri="{FF2B5EF4-FFF2-40B4-BE49-F238E27FC236}">
                  <a16:creationId xmlns:a16="http://schemas.microsoft.com/office/drawing/2014/main" id="{9AB03F13-EE52-44E0-8EDB-A60C1DD06030}"/>
                </a:ext>
              </a:extLst>
            </p:cNvPr>
            <p:cNvPicPr>
              <a:picLocks noChangeAspect="1"/>
            </p:cNvPicPr>
            <p:nvPr/>
          </p:nvPicPr>
          <p:blipFill rotWithShape="1">
            <a:blip r:embed="rId3"/>
            <a:srcRect b="37397"/>
            <a:stretch/>
          </p:blipFill>
          <p:spPr>
            <a:xfrm>
              <a:off x="2491138" y="2053200"/>
              <a:ext cx="7711291" cy="2967812"/>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079743" y="1660008"/>
              <a:ext cx="8525812" cy="1146727"/>
              <a:chOff x="1079743" y="1862912"/>
              <a:chExt cx="8525812" cy="1146727"/>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8525812" cy="277000"/>
                <a:chOff x="357516" y="2311179"/>
                <a:chExt cx="8525812" cy="277000"/>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9"/>
                  <a:ext cx="7078854" cy="277000"/>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update client</a:t>
                </a:r>
              </a:p>
            </p:txBody>
          </p:sp>
        </p:grpSp>
        <p:grpSp>
          <p:nvGrpSpPr>
            <p:cNvPr id="11" name="Group 10">
              <a:extLst>
                <a:ext uri="{FF2B5EF4-FFF2-40B4-BE49-F238E27FC236}">
                  <a16:creationId xmlns:a16="http://schemas.microsoft.com/office/drawing/2014/main" id="{26B74166-84D4-4F34-A285-C1ABC2EA0C27}"/>
                </a:ext>
              </a:extLst>
            </p:cNvPr>
            <p:cNvGrpSpPr/>
            <p:nvPr/>
          </p:nvGrpSpPr>
          <p:grpSpPr>
            <a:xfrm>
              <a:off x="1427099" y="3142322"/>
              <a:ext cx="1064039" cy="1878670"/>
              <a:chOff x="1482685" y="4011482"/>
              <a:chExt cx="1064039" cy="1991718"/>
            </a:xfrm>
          </p:grpSpPr>
          <p:sp>
            <p:nvSpPr>
              <p:cNvPr id="25" name="Rectangle 24">
                <a:extLst>
                  <a:ext uri="{FF2B5EF4-FFF2-40B4-BE49-F238E27FC236}">
                    <a16:creationId xmlns:a16="http://schemas.microsoft.com/office/drawing/2014/main" id="{A25643F5-15AD-4F17-B096-1FFED3AEC512}"/>
                  </a:ext>
                </a:extLst>
              </p:cNvPr>
              <p:cNvSpPr/>
              <p:nvPr/>
            </p:nvSpPr>
            <p:spPr bwMode="gray">
              <a:xfrm>
                <a:off x="1482685" y="4822241"/>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Body</a:t>
                </a:r>
                <a:endParaRPr lang="pt-PT" sz="900" dirty="0">
                  <a:solidFill>
                    <a:schemeClr val="tx1">
                      <a:lumMod val="50000"/>
                      <a:lumOff val="50000"/>
                    </a:schemeClr>
                  </a:solidFill>
                </a:endParaRP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381571" y="4011482"/>
                <a:ext cx="165153" cy="1991718"/>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cxnSp>
          <p:nvCxnSpPr>
            <p:cNvPr id="22" name="Straight Connector 21">
              <a:extLst>
                <a:ext uri="{FF2B5EF4-FFF2-40B4-BE49-F238E27FC236}">
                  <a16:creationId xmlns:a16="http://schemas.microsoft.com/office/drawing/2014/main" id="{FDF8EF96-4CFB-45A7-9807-A61E6DC5D1CA}"/>
                </a:ext>
              </a:extLst>
            </p:cNvPr>
            <p:cNvCxnSpPr>
              <a:cxnSpLocks/>
            </p:cNvCxnSpPr>
            <p:nvPr/>
          </p:nvCxnSpPr>
          <p:spPr>
            <a:xfrm flipV="1">
              <a:off x="4904472" y="2172250"/>
              <a:ext cx="0" cy="40248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14C9085-B1E5-424F-9327-76A4382B468C}"/>
                </a:ext>
              </a:extLst>
            </p:cNvPr>
            <p:cNvSpPr/>
            <p:nvPr/>
          </p:nvSpPr>
          <p:spPr>
            <a:xfrm>
              <a:off x="4199151" y="1941418"/>
              <a:ext cx="1824058" cy="230832"/>
            </a:xfrm>
            <a:prstGeom prst="rect">
              <a:avLst/>
            </a:prstGeom>
          </p:spPr>
          <p:txBody>
            <a:bodyPr wrap="square">
              <a:spAutoFit/>
            </a:bodyPr>
            <a:lstStyle/>
            <a:p>
              <a:pPr>
                <a:spcBef>
                  <a:spcPts val="600"/>
                </a:spcBef>
                <a:buSzPct val="100000"/>
              </a:pPr>
              <a:r>
                <a:rPr lang="en-US" sz="900" b="1" dirty="0">
                  <a:solidFill>
                    <a:schemeClr val="tx1">
                      <a:lumMod val="50000"/>
                      <a:lumOff val="50000"/>
                    </a:schemeClr>
                  </a:solidFill>
                </a:rPr>
                <a:t>Note:</a:t>
              </a:r>
              <a:r>
                <a:rPr lang="en-US" sz="900" dirty="0">
                  <a:solidFill>
                    <a:schemeClr val="tx1">
                      <a:lumMod val="50000"/>
                      <a:lumOff val="50000"/>
                    </a:schemeClr>
                  </a:solidFill>
                </a:rPr>
                <a:t> ID client to update</a:t>
              </a:r>
              <a:endParaRPr lang="en-US" sz="900" b="1" dirty="0">
                <a:solidFill>
                  <a:schemeClr val="tx1">
                    <a:lumMod val="50000"/>
                    <a:lumOff val="50000"/>
                  </a:schemeClr>
                </a:solidFill>
              </a:endParaRPr>
            </a:p>
          </p:txBody>
        </p:sp>
      </p:grpSp>
    </p:spTree>
    <p:extLst>
      <p:ext uri="{BB962C8B-B14F-4D97-AF65-F5344CB8AC3E}">
        <p14:creationId xmlns:p14="http://schemas.microsoft.com/office/powerpoint/2010/main" val="863166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10" name="Group 9">
            <a:extLst>
              <a:ext uri="{FF2B5EF4-FFF2-40B4-BE49-F238E27FC236}">
                <a16:creationId xmlns:a16="http://schemas.microsoft.com/office/drawing/2014/main" id="{FD4E3046-8935-4BCD-B244-6131D91041F0}"/>
              </a:ext>
            </a:extLst>
          </p:cNvPr>
          <p:cNvGrpSpPr/>
          <p:nvPr/>
        </p:nvGrpSpPr>
        <p:grpSpPr>
          <a:xfrm>
            <a:off x="648205" y="1694722"/>
            <a:ext cx="9967810" cy="2059317"/>
            <a:chOff x="622079" y="2053199"/>
            <a:chExt cx="9967810" cy="2059317"/>
          </a:xfrm>
        </p:grpSpPr>
        <p:pic>
          <p:nvPicPr>
            <p:cNvPr id="3" name="Picture 2">
              <a:extLst>
                <a:ext uri="{FF2B5EF4-FFF2-40B4-BE49-F238E27FC236}">
                  <a16:creationId xmlns:a16="http://schemas.microsoft.com/office/drawing/2014/main" id="{913E8A01-88D3-491D-95D1-72C6C37BD19F}"/>
                </a:ext>
              </a:extLst>
            </p:cNvPr>
            <p:cNvPicPr>
              <a:picLocks noChangeAspect="1"/>
            </p:cNvPicPr>
            <p:nvPr/>
          </p:nvPicPr>
          <p:blipFill rotWithShape="1">
            <a:blip r:embed="rId3"/>
            <a:srcRect t="62730"/>
            <a:stretch/>
          </p:blipFill>
          <p:spPr>
            <a:xfrm>
              <a:off x="1602110" y="2053200"/>
              <a:ext cx="8987779" cy="2059316"/>
            </a:xfrm>
            <a:prstGeom prst="rect">
              <a:avLst/>
            </a:prstGeom>
          </p:spPr>
        </p:pic>
        <p:sp>
          <p:nvSpPr>
            <p:cNvPr id="24" name="Rectangle 23">
              <a:extLst>
                <a:ext uri="{FF2B5EF4-FFF2-40B4-BE49-F238E27FC236}">
                  <a16:creationId xmlns:a16="http://schemas.microsoft.com/office/drawing/2014/main" id="{61ADC8BE-CA15-497C-80C8-47BA6CACD657}"/>
                </a:ext>
              </a:extLst>
            </p:cNvPr>
            <p:cNvSpPr/>
            <p:nvPr/>
          </p:nvSpPr>
          <p:spPr bwMode="gray">
            <a:xfrm>
              <a:off x="622079" y="2817941"/>
              <a:ext cx="736729" cy="36745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28" name="Left Brace 27">
              <a:extLst>
                <a:ext uri="{FF2B5EF4-FFF2-40B4-BE49-F238E27FC236}">
                  <a16:creationId xmlns:a16="http://schemas.microsoft.com/office/drawing/2014/main" id="{8331FE09-474B-4C38-814E-274C81C615F4}"/>
                </a:ext>
              </a:extLst>
            </p:cNvPr>
            <p:cNvSpPr/>
            <p:nvPr/>
          </p:nvSpPr>
          <p:spPr>
            <a:xfrm rot="10800000" flipH="1">
              <a:off x="1388602" y="2053199"/>
              <a:ext cx="135360" cy="1976927"/>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pic>
        <p:nvPicPr>
          <p:cNvPr id="13" name="Picture 12">
            <a:extLst>
              <a:ext uri="{FF2B5EF4-FFF2-40B4-BE49-F238E27FC236}">
                <a16:creationId xmlns:a16="http://schemas.microsoft.com/office/drawing/2014/main" id="{FF7DAD52-9FA2-43A7-A9A0-957718DF404F}"/>
              </a:ext>
            </a:extLst>
          </p:cNvPr>
          <p:cNvPicPr>
            <a:picLocks noChangeAspect="1"/>
          </p:cNvPicPr>
          <p:nvPr/>
        </p:nvPicPr>
        <p:blipFill>
          <a:blip r:embed="rId4"/>
          <a:stretch>
            <a:fillRect/>
          </a:stretch>
        </p:blipFill>
        <p:spPr>
          <a:xfrm>
            <a:off x="1384934" y="4836089"/>
            <a:ext cx="5867400" cy="1190625"/>
          </a:xfrm>
          <a:prstGeom prst="rect">
            <a:avLst/>
          </a:prstGeom>
        </p:spPr>
      </p:pic>
      <p:sp>
        <p:nvSpPr>
          <p:cNvPr id="29" name="Rectangle 28">
            <a:extLst>
              <a:ext uri="{FF2B5EF4-FFF2-40B4-BE49-F238E27FC236}">
                <a16:creationId xmlns:a16="http://schemas.microsoft.com/office/drawing/2014/main" id="{85845052-292D-4A33-BE72-430745DDB767}"/>
              </a:ext>
            </a:extLst>
          </p:cNvPr>
          <p:cNvSpPr/>
          <p:nvPr/>
        </p:nvSpPr>
        <p:spPr>
          <a:xfrm>
            <a:off x="469900" y="4232521"/>
            <a:ext cx="10490200" cy="261610"/>
          </a:xfrm>
          <a:prstGeom prst="rect">
            <a:avLst/>
          </a:prstGeom>
        </p:spPr>
        <p:txBody>
          <a:bodyPr wrap="square">
            <a:spAutoFit/>
          </a:bodyPr>
          <a:lstStyle/>
          <a:p>
            <a:pPr>
              <a:spcBef>
                <a:spcPts val="600"/>
              </a:spcBef>
              <a:buSzPct val="100000"/>
            </a:pPr>
            <a:r>
              <a:rPr lang="en-US" sz="1100" dirty="0">
                <a:solidFill>
                  <a:srgbClr val="313131"/>
                </a:solidFill>
              </a:rPr>
              <a:t>7.1 Validation of client updated in sandbox.</a:t>
            </a:r>
          </a:p>
        </p:txBody>
      </p:sp>
    </p:spTree>
    <p:extLst>
      <p:ext uri="{BB962C8B-B14F-4D97-AF65-F5344CB8AC3E}">
        <p14:creationId xmlns:p14="http://schemas.microsoft.com/office/powerpoint/2010/main" val="2639318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415772"/>
          </a:xfrm>
          <a:prstGeom prst="rect">
            <a:avLst/>
          </a:prstGeom>
        </p:spPr>
        <p:txBody>
          <a:bodyPr wrap="square">
            <a:spAutoFit/>
          </a:bodyPr>
          <a:lstStyle/>
          <a:p>
            <a:pPr>
              <a:spcBef>
                <a:spcPts val="600"/>
              </a:spcBef>
              <a:buSzPct val="100000"/>
            </a:pPr>
            <a:r>
              <a:rPr lang="en-US" sz="1100" dirty="0">
                <a:solidFill>
                  <a:srgbClr val="313131"/>
                </a:solidFill>
              </a:rPr>
              <a:t>8. </a:t>
            </a:r>
            <a:r>
              <a:rPr lang="en-US" sz="1100" b="1" dirty="0">
                <a:solidFill>
                  <a:srgbClr val="046A38"/>
                </a:solidFill>
              </a:rPr>
              <a:t>PATCH</a:t>
            </a:r>
            <a:r>
              <a:rPr lang="en-US" sz="1100" dirty="0">
                <a:solidFill>
                  <a:srgbClr val="313131"/>
                </a:solidFill>
              </a:rPr>
              <a:t> Client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Client id;</a:t>
            </a:r>
          </a:p>
          <a:p>
            <a:pPr marL="1200150" lvl="2" indent="-285750">
              <a:spcBef>
                <a:spcPts val="600"/>
              </a:spcBef>
              <a:buSzPct val="100000"/>
              <a:buFont typeface="+mj-lt"/>
              <a:buAutoNum type="alphaLcParenR"/>
            </a:pPr>
            <a:r>
              <a:rPr lang="en-US" sz="1000" dirty="0">
                <a:solidFill>
                  <a:srgbClr val="313131"/>
                </a:solidFill>
              </a:rPr>
              <a:t>Custom field set id.</a:t>
            </a:r>
          </a:p>
        </p:txBody>
      </p:sp>
      <p:pic>
        <p:nvPicPr>
          <p:cNvPr id="3" name="Picture 2">
            <a:extLst>
              <a:ext uri="{FF2B5EF4-FFF2-40B4-BE49-F238E27FC236}">
                <a16:creationId xmlns:a16="http://schemas.microsoft.com/office/drawing/2014/main" id="{85AD7BE0-22C4-41EA-9B98-FBA6499CE0C2}"/>
              </a:ext>
            </a:extLst>
          </p:cNvPr>
          <p:cNvPicPr>
            <a:picLocks noChangeAspect="1"/>
          </p:cNvPicPr>
          <p:nvPr/>
        </p:nvPicPr>
        <p:blipFill>
          <a:blip r:embed="rId3"/>
          <a:stretch>
            <a:fillRect/>
          </a:stretch>
        </p:blipFill>
        <p:spPr>
          <a:xfrm>
            <a:off x="2931542" y="3191396"/>
            <a:ext cx="7623853" cy="1993164"/>
          </a:xfrm>
          <a:prstGeom prst="rect">
            <a:avLst/>
          </a:prstGeom>
        </p:spPr>
      </p:pic>
      <p:grpSp>
        <p:nvGrpSpPr>
          <p:cNvPr id="37" name="Group 36">
            <a:extLst>
              <a:ext uri="{FF2B5EF4-FFF2-40B4-BE49-F238E27FC236}">
                <a16:creationId xmlns:a16="http://schemas.microsoft.com/office/drawing/2014/main" id="{B4B0A7F0-51CB-49E4-9C63-B390925EB996}"/>
              </a:ext>
            </a:extLst>
          </p:cNvPr>
          <p:cNvGrpSpPr/>
          <p:nvPr/>
        </p:nvGrpSpPr>
        <p:grpSpPr>
          <a:xfrm>
            <a:off x="1484584" y="2762912"/>
            <a:ext cx="8312560" cy="1131104"/>
            <a:chOff x="1079743" y="1862912"/>
            <a:chExt cx="8312560" cy="1131104"/>
          </a:xfrm>
        </p:grpSpPr>
        <p:grpSp>
          <p:nvGrpSpPr>
            <p:cNvPr id="21" name="Group 20">
              <a:extLst>
                <a:ext uri="{FF2B5EF4-FFF2-40B4-BE49-F238E27FC236}">
                  <a16:creationId xmlns:a16="http://schemas.microsoft.com/office/drawing/2014/main" id="{C6372179-DCE2-423E-B710-CF7AF3EE2805}"/>
                </a:ext>
              </a:extLst>
            </p:cNvPr>
            <p:cNvGrpSpPr/>
            <p:nvPr/>
          </p:nvGrpSpPr>
          <p:grpSpPr>
            <a:xfrm>
              <a:off x="1079743" y="2732639"/>
              <a:ext cx="8312560" cy="261377"/>
              <a:chOff x="357516" y="2311179"/>
              <a:chExt cx="8312560" cy="261377"/>
            </a:xfrm>
          </p:grpSpPr>
          <p:sp>
            <p:nvSpPr>
              <p:cNvPr id="20" name="Rectangle 19">
                <a:extLst>
                  <a:ext uri="{FF2B5EF4-FFF2-40B4-BE49-F238E27FC236}">
                    <a16:creationId xmlns:a16="http://schemas.microsoft.com/office/drawing/2014/main" id="{9F2649C6-0D20-419C-B667-70F4C3F77DA8}"/>
                  </a:ext>
                </a:extLst>
              </p:cNvPr>
              <p:cNvSpPr/>
              <p:nvPr/>
            </p:nvSpPr>
            <p:spPr>
              <a:xfrm>
                <a:off x="357516" y="2341724"/>
                <a:ext cx="1120533"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26" name="Straight Connector 25">
                <a:extLst>
                  <a:ext uri="{FF2B5EF4-FFF2-40B4-BE49-F238E27FC236}">
                    <a16:creationId xmlns:a16="http://schemas.microsoft.com/office/drawing/2014/main" id="{196C2AD5-D841-4FE2-B389-C39E544A1ECC}"/>
                  </a:ext>
                </a:extLst>
              </p:cNvPr>
              <p:cNvCxnSpPr>
                <a:cxnSpLocks/>
              </p:cNvCxnSpPr>
              <p:nvPr/>
            </p:nvCxnSpPr>
            <p:spPr>
              <a:xfrm>
                <a:off x="1444991" y="2475301"/>
                <a:ext cx="32392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6CB7E3B-88EA-4A2E-A5E3-87C02A428E83}"/>
                  </a:ext>
                </a:extLst>
              </p:cNvPr>
              <p:cNvSpPr/>
              <p:nvPr/>
            </p:nvSpPr>
            <p:spPr bwMode="gray">
              <a:xfrm>
                <a:off x="1804474" y="2311179"/>
                <a:ext cx="6865602" cy="26137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grpSp>
        <p:cxnSp>
          <p:nvCxnSpPr>
            <p:cNvPr id="33" name="Straight Connector 32">
              <a:extLst>
                <a:ext uri="{FF2B5EF4-FFF2-40B4-BE49-F238E27FC236}">
                  <a16:creationId xmlns:a16="http://schemas.microsoft.com/office/drawing/2014/main" id="{6BB29749-B48F-4406-93C2-6733ACAA969A}"/>
                </a:ext>
              </a:extLst>
            </p:cNvPr>
            <p:cNvCxnSpPr>
              <a:cxnSpLocks/>
            </p:cNvCxnSpPr>
            <p:nvPr/>
          </p:nvCxnSpPr>
          <p:spPr>
            <a:xfrm flipV="1">
              <a:off x="3845694" y="2088855"/>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6984DA5-FF71-4AA6-87AD-02F732A7935F}"/>
                </a:ext>
              </a:extLst>
            </p:cNvPr>
            <p:cNvSpPr/>
            <p:nvPr/>
          </p:nvSpPr>
          <p:spPr>
            <a:xfrm>
              <a:off x="3058294" y="18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patch</a:t>
              </a:r>
            </a:p>
          </p:txBody>
        </p:sp>
      </p:grpSp>
      <p:grpSp>
        <p:nvGrpSpPr>
          <p:cNvPr id="11" name="Group 10">
            <a:extLst>
              <a:ext uri="{FF2B5EF4-FFF2-40B4-BE49-F238E27FC236}">
                <a16:creationId xmlns:a16="http://schemas.microsoft.com/office/drawing/2014/main" id="{26B74166-84D4-4F34-A285-C1ABC2EA0C27}"/>
              </a:ext>
            </a:extLst>
          </p:cNvPr>
          <p:cNvGrpSpPr/>
          <p:nvPr/>
        </p:nvGrpSpPr>
        <p:grpSpPr>
          <a:xfrm>
            <a:off x="1964247" y="4245225"/>
            <a:ext cx="931732" cy="934565"/>
            <a:chOff x="1614992" y="4011481"/>
            <a:chExt cx="931732" cy="990802"/>
          </a:xfrm>
        </p:grpSpPr>
        <p:sp>
          <p:nvSpPr>
            <p:cNvPr id="25" name="Rectangle 24">
              <a:extLst>
                <a:ext uri="{FF2B5EF4-FFF2-40B4-BE49-F238E27FC236}">
                  <a16:creationId xmlns:a16="http://schemas.microsoft.com/office/drawing/2014/main" id="{A25643F5-15AD-4F17-B096-1FFED3AEC512}"/>
                </a:ext>
              </a:extLst>
            </p:cNvPr>
            <p:cNvSpPr/>
            <p:nvPr/>
          </p:nvSpPr>
          <p:spPr bwMode="gray">
            <a:xfrm>
              <a:off x="1614992" y="4321781"/>
              <a:ext cx="898885"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Body</a:t>
              </a:r>
              <a:endParaRPr lang="pt-PT" sz="900" dirty="0">
                <a:solidFill>
                  <a:schemeClr val="tx1">
                    <a:lumMod val="50000"/>
                    <a:lumOff val="50000"/>
                  </a:schemeClr>
                </a:solidFill>
              </a:endParaRPr>
            </a:p>
          </p:txBody>
        </p:sp>
        <p:sp>
          <p:nvSpPr>
            <p:cNvPr id="27" name="Left Brace 26">
              <a:extLst>
                <a:ext uri="{FF2B5EF4-FFF2-40B4-BE49-F238E27FC236}">
                  <a16:creationId xmlns:a16="http://schemas.microsoft.com/office/drawing/2014/main" id="{F724378A-8D0C-4025-9FFA-818AD5632067}"/>
                </a:ext>
              </a:extLst>
            </p:cNvPr>
            <p:cNvSpPr/>
            <p:nvPr/>
          </p:nvSpPr>
          <p:spPr>
            <a:xfrm rot="10800000" flipH="1">
              <a:off x="2481032" y="4011481"/>
              <a:ext cx="65692" cy="990802"/>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cxnSp>
        <p:nvCxnSpPr>
          <p:cNvPr id="22" name="Straight Connector 21">
            <a:extLst>
              <a:ext uri="{FF2B5EF4-FFF2-40B4-BE49-F238E27FC236}">
                <a16:creationId xmlns:a16="http://schemas.microsoft.com/office/drawing/2014/main" id="{FDF8EF96-4CFB-45A7-9807-A61E6DC5D1CA}"/>
              </a:ext>
            </a:extLst>
          </p:cNvPr>
          <p:cNvCxnSpPr>
            <a:cxnSpLocks/>
          </p:cNvCxnSpPr>
          <p:nvPr/>
        </p:nvCxnSpPr>
        <p:spPr>
          <a:xfrm flipV="1">
            <a:off x="5309313" y="3275154"/>
            <a:ext cx="0" cy="40248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14C9085-B1E5-424F-9327-76A4382B468C}"/>
              </a:ext>
            </a:extLst>
          </p:cNvPr>
          <p:cNvSpPr/>
          <p:nvPr/>
        </p:nvSpPr>
        <p:spPr>
          <a:xfrm>
            <a:off x="4603992" y="3044322"/>
            <a:ext cx="1824058" cy="230832"/>
          </a:xfrm>
          <a:prstGeom prst="rect">
            <a:avLst/>
          </a:prstGeom>
        </p:spPr>
        <p:txBody>
          <a:bodyPr wrap="square">
            <a:spAutoFit/>
          </a:bodyPr>
          <a:lstStyle/>
          <a:p>
            <a:pPr>
              <a:spcBef>
                <a:spcPts val="600"/>
              </a:spcBef>
              <a:buSzPct val="100000"/>
            </a:pPr>
            <a:r>
              <a:rPr lang="en-US" sz="900" b="1" dirty="0">
                <a:solidFill>
                  <a:schemeClr val="tx1">
                    <a:lumMod val="50000"/>
                    <a:lumOff val="50000"/>
                  </a:schemeClr>
                </a:solidFill>
              </a:rPr>
              <a:t>Note:</a:t>
            </a:r>
            <a:r>
              <a:rPr lang="en-US" sz="900" dirty="0">
                <a:solidFill>
                  <a:schemeClr val="tx1">
                    <a:lumMod val="50000"/>
                    <a:lumOff val="50000"/>
                  </a:schemeClr>
                </a:solidFill>
              </a:rPr>
              <a:t> ID client to update</a:t>
            </a:r>
            <a:endParaRPr lang="en-US" sz="900" b="1" dirty="0">
              <a:solidFill>
                <a:schemeClr val="tx1">
                  <a:lumMod val="50000"/>
                  <a:lumOff val="50000"/>
                </a:schemeClr>
              </a:solidFill>
            </a:endParaRPr>
          </a:p>
        </p:txBody>
      </p:sp>
      <p:grpSp>
        <p:nvGrpSpPr>
          <p:cNvPr id="13" name="Group 12">
            <a:extLst>
              <a:ext uri="{FF2B5EF4-FFF2-40B4-BE49-F238E27FC236}">
                <a16:creationId xmlns:a16="http://schemas.microsoft.com/office/drawing/2014/main" id="{38E18198-6AAC-4171-8943-BDD161F85B37}"/>
              </a:ext>
            </a:extLst>
          </p:cNvPr>
          <p:cNvGrpSpPr/>
          <p:nvPr/>
        </p:nvGrpSpPr>
        <p:grpSpPr>
          <a:xfrm>
            <a:off x="1975757" y="5331634"/>
            <a:ext cx="8579638" cy="864103"/>
            <a:chOff x="1644831" y="4870090"/>
            <a:chExt cx="8579638" cy="864103"/>
          </a:xfrm>
        </p:grpSpPr>
        <p:pic>
          <p:nvPicPr>
            <p:cNvPr id="12" name="Picture 11">
              <a:extLst>
                <a:ext uri="{FF2B5EF4-FFF2-40B4-BE49-F238E27FC236}">
                  <a16:creationId xmlns:a16="http://schemas.microsoft.com/office/drawing/2014/main" id="{766C18C8-0E84-42B7-9D9D-F559EA30DA27}"/>
                </a:ext>
              </a:extLst>
            </p:cNvPr>
            <p:cNvPicPr>
              <a:picLocks noChangeAspect="1"/>
            </p:cNvPicPr>
            <p:nvPr/>
          </p:nvPicPr>
          <p:blipFill>
            <a:blip r:embed="rId4"/>
            <a:stretch>
              <a:fillRect/>
            </a:stretch>
          </p:blipFill>
          <p:spPr>
            <a:xfrm>
              <a:off x="2600615" y="4890816"/>
              <a:ext cx="7623854" cy="768056"/>
            </a:xfrm>
            <a:prstGeom prst="rect">
              <a:avLst/>
            </a:prstGeom>
          </p:spPr>
        </p:pic>
        <p:sp>
          <p:nvSpPr>
            <p:cNvPr id="28" name="Rectangle 27">
              <a:extLst>
                <a:ext uri="{FF2B5EF4-FFF2-40B4-BE49-F238E27FC236}">
                  <a16:creationId xmlns:a16="http://schemas.microsoft.com/office/drawing/2014/main" id="{9BAF7D15-B093-4A75-A2CB-87D94A72829B}"/>
                </a:ext>
              </a:extLst>
            </p:cNvPr>
            <p:cNvSpPr/>
            <p:nvPr/>
          </p:nvSpPr>
          <p:spPr bwMode="gray">
            <a:xfrm>
              <a:off x="1644831" y="5091119"/>
              <a:ext cx="736729" cy="36745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en-US" sz="900" dirty="0">
                  <a:solidFill>
                    <a:schemeClr val="tx1">
                      <a:lumMod val="50000"/>
                      <a:lumOff val="50000"/>
                    </a:schemeClr>
                  </a:solidFill>
                </a:rPr>
                <a:t>Response</a:t>
              </a:r>
              <a:endParaRPr lang="pt-PT" sz="900" dirty="0">
                <a:solidFill>
                  <a:schemeClr val="tx1">
                    <a:lumMod val="50000"/>
                    <a:lumOff val="50000"/>
                  </a:schemeClr>
                </a:solidFill>
              </a:endParaRPr>
            </a:p>
          </p:txBody>
        </p:sp>
        <p:sp>
          <p:nvSpPr>
            <p:cNvPr id="29" name="Left Brace 28">
              <a:extLst>
                <a:ext uri="{FF2B5EF4-FFF2-40B4-BE49-F238E27FC236}">
                  <a16:creationId xmlns:a16="http://schemas.microsoft.com/office/drawing/2014/main" id="{99C5F88D-C7EC-4E3B-BC43-104A4335953F}"/>
                </a:ext>
              </a:extLst>
            </p:cNvPr>
            <p:cNvSpPr/>
            <p:nvPr/>
          </p:nvSpPr>
          <p:spPr>
            <a:xfrm rot="10800000" flipH="1">
              <a:off x="2408293" y="4870090"/>
              <a:ext cx="159476" cy="86410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grpSp>
    </p:spTree>
    <p:extLst>
      <p:ext uri="{BB962C8B-B14F-4D97-AF65-F5344CB8AC3E}">
        <p14:creationId xmlns:p14="http://schemas.microsoft.com/office/powerpoint/2010/main" val="1514405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261610"/>
          </a:xfrm>
          <a:prstGeom prst="rect">
            <a:avLst/>
          </a:prstGeom>
        </p:spPr>
        <p:txBody>
          <a:bodyPr wrap="square">
            <a:spAutoFit/>
          </a:bodyPr>
          <a:lstStyle/>
          <a:p>
            <a:pPr>
              <a:spcBef>
                <a:spcPts val="600"/>
              </a:spcBef>
              <a:buSzPct val="100000"/>
            </a:pPr>
            <a:r>
              <a:rPr lang="en-US" sz="1100" dirty="0">
                <a:solidFill>
                  <a:srgbClr val="313131"/>
                </a:solidFill>
              </a:rPr>
              <a:t>8.1 Validation of client updated in sandbox.</a:t>
            </a:r>
          </a:p>
        </p:txBody>
      </p:sp>
      <p:pic>
        <p:nvPicPr>
          <p:cNvPr id="4" name="Picture 3">
            <a:extLst>
              <a:ext uri="{FF2B5EF4-FFF2-40B4-BE49-F238E27FC236}">
                <a16:creationId xmlns:a16="http://schemas.microsoft.com/office/drawing/2014/main" id="{04ADBDF6-EE0A-4FCB-BB5F-47ECAC5E47C6}"/>
              </a:ext>
            </a:extLst>
          </p:cNvPr>
          <p:cNvPicPr>
            <a:picLocks noChangeAspect="1"/>
          </p:cNvPicPr>
          <p:nvPr/>
        </p:nvPicPr>
        <p:blipFill>
          <a:blip r:embed="rId3"/>
          <a:stretch>
            <a:fillRect/>
          </a:stretch>
        </p:blipFill>
        <p:spPr>
          <a:xfrm>
            <a:off x="728642" y="1742177"/>
            <a:ext cx="3314700" cy="790575"/>
          </a:xfrm>
          <a:prstGeom prst="rect">
            <a:avLst/>
          </a:prstGeom>
        </p:spPr>
      </p:pic>
    </p:spTree>
    <p:extLst>
      <p:ext uri="{BB962C8B-B14F-4D97-AF65-F5344CB8AC3E}">
        <p14:creationId xmlns:p14="http://schemas.microsoft.com/office/powerpoint/2010/main" val="46229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6" name="Rectangle 5"/>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7" name="Text Placeholder 9"/>
          <p:cNvSpPr txBox="1">
            <a:spLocks/>
          </p:cNvSpPr>
          <p:nvPr/>
        </p:nvSpPr>
        <p:spPr>
          <a:xfrm>
            <a:off x="469900" y="736688"/>
            <a:ext cx="11252200" cy="47955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defRPr/>
            </a:pPr>
            <a:r>
              <a:rPr lang="en-US" dirty="0"/>
              <a:t>Self-Guided Tutorials</a:t>
            </a:r>
          </a:p>
        </p:txBody>
      </p:sp>
      <p:sp>
        <p:nvSpPr>
          <p:cNvPr id="8"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32" name="Rectangle 31">
            <a:extLst>
              <a:ext uri="{FF2B5EF4-FFF2-40B4-BE49-F238E27FC236}">
                <a16:creationId xmlns:a16="http://schemas.microsoft.com/office/drawing/2014/main" id="{41CBB7DD-AC68-442A-929E-B1984C873149}"/>
              </a:ext>
            </a:extLst>
          </p:cNvPr>
          <p:cNvSpPr/>
          <p:nvPr/>
        </p:nvSpPr>
        <p:spPr>
          <a:xfrm>
            <a:off x="469900" y="1347140"/>
            <a:ext cx="10490200" cy="1184940"/>
          </a:xfrm>
          <a:prstGeom prst="rect">
            <a:avLst/>
          </a:prstGeom>
        </p:spPr>
        <p:txBody>
          <a:bodyPr wrap="square">
            <a:spAutoFit/>
          </a:bodyPr>
          <a:lstStyle/>
          <a:p>
            <a:pPr>
              <a:spcBef>
                <a:spcPts val="600"/>
              </a:spcBef>
              <a:buSzPct val="100000"/>
            </a:pPr>
            <a:r>
              <a:rPr lang="en-US" sz="1100" dirty="0">
                <a:solidFill>
                  <a:srgbClr val="313131"/>
                </a:solidFill>
              </a:rPr>
              <a:t>9. </a:t>
            </a:r>
            <a:r>
              <a:rPr lang="en-US" sz="1100" b="1" dirty="0">
                <a:solidFill>
                  <a:srgbClr val="046A38"/>
                </a:solidFill>
              </a:rPr>
              <a:t>Search</a:t>
            </a:r>
            <a:r>
              <a:rPr lang="en-US" sz="1100" dirty="0">
                <a:solidFill>
                  <a:srgbClr val="313131"/>
                </a:solidFill>
              </a:rPr>
              <a:t> Client</a:t>
            </a:r>
          </a:p>
          <a:p>
            <a:pPr marL="742950" lvl="1" indent="-285750">
              <a:spcBef>
                <a:spcPts val="600"/>
              </a:spcBef>
              <a:buSzPct val="100000"/>
              <a:buFont typeface="+mj-lt"/>
              <a:buAutoNum type="romanUcPeriod"/>
            </a:pPr>
            <a:r>
              <a:rPr lang="en-US" sz="1000" dirty="0">
                <a:solidFill>
                  <a:srgbClr val="313131"/>
                </a:solidFill>
              </a:rPr>
              <a:t>Assumptions:</a:t>
            </a:r>
          </a:p>
          <a:p>
            <a:pPr marL="1200150" lvl="2" indent="-285750">
              <a:spcBef>
                <a:spcPts val="600"/>
              </a:spcBef>
              <a:buSzPct val="100000"/>
              <a:buFont typeface="+mj-lt"/>
              <a:buAutoNum type="alphaLcParenR"/>
            </a:pPr>
            <a:r>
              <a:rPr lang="en-US" sz="1000" dirty="0">
                <a:solidFill>
                  <a:srgbClr val="313131"/>
                </a:solidFill>
              </a:rPr>
              <a:t>Valid user;</a:t>
            </a:r>
          </a:p>
          <a:p>
            <a:pPr marL="1200150" lvl="2" indent="-285750">
              <a:spcBef>
                <a:spcPts val="600"/>
              </a:spcBef>
              <a:buSzPct val="100000"/>
              <a:buFont typeface="+mj-lt"/>
              <a:buAutoNum type="alphaLcParenR"/>
            </a:pPr>
            <a:r>
              <a:rPr lang="en-US" sz="1000" dirty="0">
                <a:solidFill>
                  <a:srgbClr val="313131"/>
                </a:solidFill>
              </a:rPr>
              <a:t>Valid API;</a:t>
            </a:r>
          </a:p>
          <a:p>
            <a:pPr marL="1200150" lvl="2" indent="-285750">
              <a:spcBef>
                <a:spcPts val="600"/>
              </a:spcBef>
              <a:buSzPct val="100000"/>
              <a:buFont typeface="+mj-lt"/>
              <a:buAutoNum type="alphaLcParenR"/>
            </a:pPr>
            <a:r>
              <a:rPr lang="en-US" sz="1000" dirty="0">
                <a:solidFill>
                  <a:srgbClr val="313131"/>
                </a:solidFill>
              </a:rPr>
              <a:t>Custom field set name.</a:t>
            </a:r>
          </a:p>
        </p:txBody>
      </p:sp>
      <p:grpSp>
        <p:nvGrpSpPr>
          <p:cNvPr id="16" name="Group 15">
            <a:extLst>
              <a:ext uri="{FF2B5EF4-FFF2-40B4-BE49-F238E27FC236}">
                <a16:creationId xmlns:a16="http://schemas.microsoft.com/office/drawing/2014/main" id="{411113EC-8727-4D9E-B641-FD1C6CD348C1}"/>
              </a:ext>
            </a:extLst>
          </p:cNvPr>
          <p:cNvGrpSpPr/>
          <p:nvPr/>
        </p:nvGrpSpPr>
        <p:grpSpPr>
          <a:xfrm>
            <a:off x="2583402" y="1703156"/>
            <a:ext cx="9257458" cy="2894938"/>
            <a:chOff x="70934" y="2762912"/>
            <a:chExt cx="9257458" cy="2894938"/>
          </a:xfrm>
        </p:grpSpPr>
        <p:pic>
          <p:nvPicPr>
            <p:cNvPr id="4" name="Picture 3">
              <a:extLst>
                <a:ext uri="{FF2B5EF4-FFF2-40B4-BE49-F238E27FC236}">
                  <a16:creationId xmlns:a16="http://schemas.microsoft.com/office/drawing/2014/main" id="{36EF07B7-8468-44B0-9B71-16914D98B5F9}"/>
                </a:ext>
              </a:extLst>
            </p:cNvPr>
            <p:cNvPicPr>
              <a:picLocks noChangeAspect="1"/>
            </p:cNvPicPr>
            <p:nvPr/>
          </p:nvPicPr>
          <p:blipFill rotWithShape="1">
            <a:blip r:embed="rId3"/>
            <a:srcRect b="15461"/>
            <a:stretch/>
          </p:blipFill>
          <p:spPr>
            <a:xfrm>
              <a:off x="1517892" y="3123602"/>
              <a:ext cx="7810500" cy="2534248"/>
            </a:xfrm>
            <a:prstGeom prst="rect">
              <a:avLst/>
            </a:prstGeom>
          </p:spPr>
        </p:pic>
        <p:sp>
          <p:nvSpPr>
            <p:cNvPr id="46" name="Rectangle 45">
              <a:extLst>
                <a:ext uri="{FF2B5EF4-FFF2-40B4-BE49-F238E27FC236}">
                  <a16:creationId xmlns:a16="http://schemas.microsoft.com/office/drawing/2014/main" id="{C142AB69-9436-41FC-9EA1-74A288D1C16E}"/>
                </a:ext>
              </a:extLst>
            </p:cNvPr>
            <p:cNvSpPr/>
            <p:nvPr/>
          </p:nvSpPr>
          <p:spPr>
            <a:xfrm>
              <a:off x="70934" y="3634609"/>
              <a:ext cx="1156044"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Request</a:t>
              </a:r>
            </a:p>
          </p:txBody>
        </p:sp>
        <p:cxnSp>
          <p:nvCxnSpPr>
            <p:cNvPr id="47" name="Straight Connector 46">
              <a:extLst>
                <a:ext uri="{FF2B5EF4-FFF2-40B4-BE49-F238E27FC236}">
                  <a16:creationId xmlns:a16="http://schemas.microsoft.com/office/drawing/2014/main" id="{AF2626A8-7BBE-4710-B53D-432B9009C448}"/>
                </a:ext>
              </a:extLst>
            </p:cNvPr>
            <p:cNvCxnSpPr>
              <a:cxnSpLocks/>
            </p:cNvCxnSpPr>
            <p:nvPr/>
          </p:nvCxnSpPr>
          <p:spPr>
            <a:xfrm>
              <a:off x="1158409" y="3768186"/>
              <a:ext cx="334186"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D67D58F-6CDF-453F-865F-F408F24A770C}"/>
                </a:ext>
              </a:extLst>
            </p:cNvPr>
            <p:cNvSpPr/>
            <p:nvPr/>
          </p:nvSpPr>
          <p:spPr bwMode="gray">
            <a:xfrm>
              <a:off x="1517891" y="3604064"/>
              <a:ext cx="7083183" cy="261375"/>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49" name="Rectangle 48">
              <a:extLst>
                <a:ext uri="{FF2B5EF4-FFF2-40B4-BE49-F238E27FC236}">
                  <a16:creationId xmlns:a16="http://schemas.microsoft.com/office/drawing/2014/main" id="{8AFF6CF9-ABC8-478F-AB5E-38E4D1237A78}"/>
                </a:ext>
              </a:extLst>
            </p:cNvPr>
            <p:cNvSpPr/>
            <p:nvPr/>
          </p:nvSpPr>
          <p:spPr>
            <a:xfrm>
              <a:off x="3139285" y="2762912"/>
              <a:ext cx="2144927" cy="230832"/>
            </a:xfrm>
            <a:prstGeom prst="rect">
              <a:avLst/>
            </a:prstGeom>
          </p:spPr>
          <p:txBody>
            <a:bodyPr wrap="square">
              <a:spAutoFit/>
            </a:bodyPr>
            <a:lstStyle/>
            <a:p>
              <a:pPr>
                <a:spcBef>
                  <a:spcPts val="600"/>
                </a:spcBef>
                <a:buSzPct val="100000"/>
              </a:pPr>
              <a:r>
                <a:rPr lang="en-US" sz="900" dirty="0">
                  <a:solidFill>
                    <a:schemeClr val="tx1">
                      <a:lumMod val="50000"/>
                      <a:lumOff val="50000"/>
                    </a:schemeClr>
                  </a:solidFill>
                </a:rPr>
                <a:t>API related to </a:t>
              </a:r>
              <a:r>
                <a:rPr lang="en-US" sz="900" b="1" dirty="0">
                  <a:solidFill>
                    <a:schemeClr val="tx1">
                      <a:lumMod val="50000"/>
                      <a:lumOff val="50000"/>
                    </a:schemeClr>
                  </a:solidFill>
                </a:rPr>
                <a:t>search</a:t>
              </a:r>
            </a:p>
          </p:txBody>
        </p:sp>
        <p:cxnSp>
          <p:nvCxnSpPr>
            <p:cNvPr id="50" name="Straight Connector 49">
              <a:extLst>
                <a:ext uri="{FF2B5EF4-FFF2-40B4-BE49-F238E27FC236}">
                  <a16:creationId xmlns:a16="http://schemas.microsoft.com/office/drawing/2014/main" id="{C1A92D6C-DAE8-4949-AC4D-9E1DC6D02388}"/>
                </a:ext>
              </a:extLst>
            </p:cNvPr>
            <p:cNvCxnSpPr>
              <a:cxnSpLocks/>
            </p:cNvCxnSpPr>
            <p:nvPr/>
          </p:nvCxnSpPr>
          <p:spPr>
            <a:xfrm flipV="1">
              <a:off x="3941770" y="2960280"/>
              <a:ext cx="0" cy="6437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B593CA57-9DF5-46ED-820B-AFCB8AE1A3A8}"/>
                </a:ext>
              </a:extLst>
            </p:cNvPr>
            <p:cNvSpPr/>
            <p:nvPr/>
          </p:nvSpPr>
          <p:spPr>
            <a:xfrm rot="10800000" flipH="1">
              <a:off x="1352550" y="4306177"/>
              <a:ext cx="106464" cy="1204661"/>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52" name="Rectangle 51">
              <a:extLst>
                <a:ext uri="{FF2B5EF4-FFF2-40B4-BE49-F238E27FC236}">
                  <a16:creationId xmlns:a16="http://schemas.microsoft.com/office/drawing/2014/main" id="{806BD8EF-435D-4936-A370-9A929806D909}"/>
                </a:ext>
              </a:extLst>
            </p:cNvPr>
            <p:cNvSpPr/>
            <p:nvPr/>
          </p:nvSpPr>
          <p:spPr>
            <a:xfrm>
              <a:off x="216391" y="4793091"/>
              <a:ext cx="1156044"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Body</a:t>
              </a:r>
            </a:p>
          </p:txBody>
        </p:sp>
      </p:grpSp>
      <p:grpSp>
        <p:nvGrpSpPr>
          <p:cNvPr id="19" name="Group 18">
            <a:extLst>
              <a:ext uri="{FF2B5EF4-FFF2-40B4-BE49-F238E27FC236}">
                <a16:creationId xmlns:a16="http://schemas.microsoft.com/office/drawing/2014/main" id="{B7F4DAFD-A440-49BF-8149-78E5362E03DA}"/>
              </a:ext>
            </a:extLst>
          </p:cNvPr>
          <p:cNvGrpSpPr/>
          <p:nvPr/>
        </p:nvGrpSpPr>
        <p:grpSpPr>
          <a:xfrm>
            <a:off x="2608051" y="4631117"/>
            <a:ext cx="8352049" cy="1824296"/>
            <a:chOff x="2608051" y="4631117"/>
            <a:chExt cx="8352049" cy="1824296"/>
          </a:xfrm>
        </p:grpSpPr>
        <p:pic>
          <p:nvPicPr>
            <p:cNvPr id="18" name="Picture 17">
              <a:extLst>
                <a:ext uri="{FF2B5EF4-FFF2-40B4-BE49-F238E27FC236}">
                  <a16:creationId xmlns:a16="http://schemas.microsoft.com/office/drawing/2014/main" id="{1420702B-BB4B-44C3-801C-582D880659D9}"/>
                </a:ext>
              </a:extLst>
            </p:cNvPr>
            <p:cNvPicPr>
              <a:picLocks noChangeAspect="1"/>
            </p:cNvPicPr>
            <p:nvPr/>
          </p:nvPicPr>
          <p:blipFill>
            <a:blip r:embed="rId4"/>
            <a:stretch>
              <a:fillRect/>
            </a:stretch>
          </p:blipFill>
          <p:spPr>
            <a:xfrm>
              <a:off x="4144459" y="4631117"/>
              <a:ext cx="6815641" cy="1824296"/>
            </a:xfrm>
            <a:prstGeom prst="rect">
              <a:avLst/>
            </a:prstGeom>
          </p:spPr>
        </p:pic>
        <p:sp>
          <p:nvSpPr>
            <p:cNvPr id="53" name="Left Brace 52">
              <a:extLst>
                <a:ext uri="{FF2B5EF4-FFF2-40B4-BE49-F238E27FC236}">
                  <a16:creationId xmlns:a16="http://schemas.microsoft.com/office/drawing/2014/main" id="{5706D417-3D46-4136-ACDE-9F5C01DEFCCC}"/>
                </a:ext>
              </a:extLst>
            </p:cNvPr>
            <p:cNvSpPr/>
            <p:nvPr/>
          </p:nvSpPr>
          <p:spPr>
            <a:xfrm rot="10800000" flipH="1">
              <a:off x="3885967" y="4922312"/>
              <a:ext cx="115377" cy="1401943"/>
            </a:xfrm>
            <a:prstGeom prst="leftBrace">
              <a:avLst/>
            </a:prstGeom>
            <a:ln w="6350">
              <a:solidFill>
                <a:srgbClr val="B1B1B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54" name="Rectangle 53">
              <a:extLst>
                <a:ext uri="{FF2B5EF4-FFF2-40B4-BE49-F238E27FC236}">
                  <a16:creationId xmlns:a16="http://schemas.microsoft.com/office/drawing/2014/main" id="{4B9BA56F-F322-4F33-A7A6-51C133EB8ADE}"/>
                </a:ext>
              </a:extLst>
            </p:cNvPr>
            <p:cNvSpPr/>
            <p:nvPr/>
          </p:nvSpPr>
          <p:spPr>
            <a:xfrm>
              <a:off x="2608051" y="5507868"/>
              <a:ext cx="1252826" cy="230832"/>
            </a:xfrm>
            <a:prstGeom prst="rect">
              <a:avLst/>
            </a:prstGeom>
          </p:spPr>
          <p:txBody>
            <a:bodyPr wrap="square">
              <a:spAutoFit/>
            </a:bodyPr>
            <a:lstStyle/>
            <a:p>
              <a:pPr algn="r">
                <a:spcBef>
                  <a:spcPts val="600"/>
                </a:spcBef>
                <a:buSzPct val="100000"/>
              </a:pPr>
              <a:r>
                <a:rPr lang="en-US" sz="900" dirty="0">
                  <a:solidFill>
                    <a:schemeClr val="tx1">
                      <a:lumMod val="50000"/>
                      <a:lumOff val="50000"/>
                    </a:schemeClr>
                  </a:solidFill>
                </a:rPr>
                <a:t>Response</a:t>
              </a:r>
            </a:p>
          </p:txBody>
        </p:sp>
      </p:grpSp>
    </p:spTree>
    <p:extLst>
      <p:ext uri="{BB962C8B-B14F-4D97-AF65-F5344CB8AC3E}">
        <p14:creationId xmlns:p14="http://schemas.microsoft.com/office/powerpoint/2010/main" val="1438827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D9E6F858-2A08-49F6-B75B-6093637E0C72}"/>
              </a:ext>
            </a:extLst>
          </p:cNvPr>
          <p:cNvSpPr/>
          <p:nvPr/>
        </p:nvSpPr>
        <p:spPr>
          <a:xfrm>
            <a:off x="0" y="0"/>
            <a:ext cx="12192000" cy="6908800"/>
          </a:xfrm>
          <a:prstGeom prst="frame">
            <a:avLst>
              <a:gd name="adj1" fmla="val 435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A9050C4E-FEBB-4341-9B08-B308CD0CA01D}"/>
              </a:ext>
            </a:extLst>
          </p:cNvPr>
          <p:cNvPicPr>
            <a:picLocks noChangeAspect="1"/>
          </p:cNvPicPr>
          <p:nvPr/>
        </p:nvPicPr>
        <p:blipFill>
          <a:blip r:embed="rId2"/>
          <a:stretch>
            <a:fillRect/>
          </a:stretch>
        </p:blipFill>
        <p:spPr>
          <a:xfrm>
            <a:off x="276099" y="6270522"/>
            <a:ext cx="1019302" cy="346178"/>
          </a:xfrm>
          <a:prstGeom prst="rect">
            <a:avLst/>
          </a:prstGeom>
          <a:solidFill>
            <a:schemeClr val="bg1"/>
          </a:solidFill>
          <a:ln>
            <a:solidFill>
              <a:schemeClr val="bg1"/>
            </a:solidFill>
          </a:ln>
        </p:spPr>
      </p:pic>
    </p:spTree>
    <p:extLst>
      <p:ext uri="{BB962C8B-B14F-4D97-AF65-F5344CB8AC3E}">
        <p14:creationId xmlns:p14="http://schemas.microsoft.com/office/powerpoint/2010/main" val="381669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12" name="Content Placeholder 2"/>
          <p:cNvSpPr txBox="1">
            <a:spLocks/>
          </p:cNvSpPr>
          <p:nvPr/>
        </p:nvSpPr>
        <p:spPr>
          <a:xfrm>
            <a:off x="165341" y="1347491"/>
            <a:ext cx="11376801" cy="5115120"/>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457200" lvl="1" algn="just"/>
            <a:endParaRPr lang="en-US" sz="1400" b="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13" name="Content Placeholder 1">
            <a:extLst>
              <a:ext uri="{FF2B5EF4-FFF2-40B4-BE49-F238E27FC236}">
                <a16:creationId xmlns:a16="http://schemas.microsoft.com/office/drawing/2014/main" id="{24EC62D7-FAAC-4443-8E03-0227344DDE97}"/>
              </a:ext>
            </a:extLst>
          </p:cNvPr>
          <p:cNvSpPr txBox="1">
            <a:spLocks/>
          </p:cNvSpPr>
          <p:nvPr/>
        </p:nvSpPr>
        <p:spPr>
          <a:xfrm>
            <a:off x="471600" y="1346400"/>
            <a:ext cx="7668240" cy="5096262"/>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b="1" dirty="0"/>
              <a:t>What is </a:t>
            </a:r>
            <a:r>
              <a:rPr lang="en-US" b="1" dirty="0">
                <a:solidFill>
                  <a:srgbClr val="FE7939"/>
                </a:solidFill>
              </a:rPr>
              <a:t>Postman</a:t>
            </a:r>
            <a:r>
              <a:rPr lang="en-US" b="1" dirty="0"/>
              <a:t>?</a:t>
            </a:r>
          </a:p>
          <a:p>
            <a:pPr marL="171450" indent="-171450">
              <a:buFont typeface="Arial" panose="020B0604020202020204" pitchFamily="34" charset="0"/>
              <a:buChar char="•"/>
            </a:pPr>
            <a:r>
              <a:rPr lang="en-US" dirty="0"/>
              <a:t>Postman is an API platform for building and using APIs. Postman simplifies each step of the API lifecycle and streamlines collaboration so you can create better APIs-faster. </a:t>
            </a:r>
          </a:p>
          <a:p>
            <a:r>
              <a:rPr lang="en-US" b="1" dirty="0"/>
              <a:t>API Repository</a:t>
            </a:r>
          </a:p>
          <a:p>
            <a:pPr marL="171450" indent="-171450">
              <a:buFont typeface="Arial" panose="020B0604020202020204" pitchFamily="34" charset="0"/>
              <a:buChar char="•"/>
            </a:pPr>
            <a:r>
              <a:rPr lang="en-US" dirty="0"/>
              <a:t>Easily store, catalog, and collaborate around all your API artifacts on one central platform. Postman can store and manage API specifications, documentation, workflow recipes, test cases and results, metrics, and everything else related to APIs.</a:t>
            </a:r>
          </a:p>
          <a:p>
            <a:r>
              <a:rPr lang="en-US" b="1" dirty="0"/>
              <a:t>Tools</a:t>
            </a:r>
          </a:p>
          <a:p>
            <a:pPr marL="171450" indent="-171450">
              <a:buFont typeface="Arial" panose="020B0604020202020204" pitchFamily="34" charset="0"/>
              <a:buChar char="•"/>
            </a:pPr>
            <a:r>
              <a:rPr lang="en-US" dirty="0"/>
              <a:t>The Postman platform includes a comprehensive set of tools that help accelerate the API lifecycle—from design, testing, documentation, and mocking to the sharing and discoverability of your APIs.</a:t>
            </a:r>
          </a:p>
          <a:p>
            <a:r>
              <a:rPr lang="en-US" b="1" dirty="0"/>
              <a:t>Intelligence</a:t>
            </a:r>
          </a:p>
          <a:p>
            <a:pPr marL="171450" indent="-171450">
              <a:buFont typeface="Arial" panose="020B0604020202020204" pitchFamily="34" charset="0"/>
              <a:buChar char="•"/>
            </a:pPr>
            <a:r>
              <a:rPr lang="en-US" dirty="0"/>
              <a:t>The Postman platform gives you advanced intelligence and insights about all of your API operations by leveraging alerts and security warnings, search, reporting, and more.</a:t>
            </a:r>
          </a:p>
          <a:p>
            <a:r>
              <a:rPr lang="en-US" b="1" dirty="0"/>
              <a:t>Workspaces</a:t>
            </a:r>
          </a:p>
          <a:p>
            <a:pPr marL="171450" indent="-171450">
              <a:buFont typeface="Arial" panose="020B0604020202020204" pitchFamily="34" charset="0"/>
              <a:buChar char="•"/>
            </a:pPr>
            <a:r>
              <a:rPr lang="en-US" dirty="0"/>
              <a:t>Postman workspaces help you organize your API work and collaborate across your organization or across the world. There are three different kinds of Postman workspaces for your different needs: personal workspaces, team workspaces, and public workspaces.</a:t>
            </a:r>
          </a:p>
          <a:p>
            <a:r>
              <a:rPr lang="pt-PT" b="1" dirty="0"/>
              <a:t>Integrations</a:t>
            </a:r>
          </a:p>
          <a:p>
            <a:pPr marL="171450" indent="-171450">
              <a:buFont typeface="Arial" panose="020B0604020202020204" pitchFamily="34" charset="0"/>
              <a:buChar char="•"/>
            </a:pPr>
            <a:r>
              <a:rPr lang="en-US" dirty="0"/>
              <a:t>Postman integrates with the most important tools in your software development pipeline to enable API-first practices. The Postman platform is also extensible through the Postman API and through open-source technologies.</a:t>
            </a:r>
          </a:p>
        </p:txBody>
      </p:sp>
      <p:pic>
        <p:nvPicPr>
          <p:cNvPr id="4" name="Picture 3">
            <a:extLst>
              <a:ext uri="{FF2B5EF4-FFF2-40B4-BE49-F238E27FC236}">
                <a16:creationId xmlns:a16="http://schemas.microsoft.com/office/drawing/2014/main" id="{2F988DC2-AE31-46F5-8F23-98084E6A0A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39600" y="1168951"/>
            <a:ext cx="5048613" cy="4191450"/>
          </a:xfrm>
          <a:prstGeom prst="rect">
            <a:avLst/>
          </a:prstGeom>
        </p:spPr>
      </p:pic>
    </p:spTree>
    <p:extLst>
      <p:ext uri="{BB962C8B-B14F-4D97-AF65-F5344CB8AC3E}">
        <p14:creationId xmlns:p14="http://schemas.microsoft.com/office/powerpoint/2010/main" val="241205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18" name="Group 17">
            <a:extLst>
              <a:ext uri="{FF2B5EF4-FFF2-40B4-BE49-F238E27FC236}">
                <a16:creationId xmlns:a16="http://schemas.microsoft.com/office/drawing/2014/main" id="{F50BEB9B-A09C-488D-8B81-2FFEB32EE662}"/>
              </a:ext>
            </a:extLst>
          </p:cNvPr>
          <p:cNvGrpSpPr/>
          <p:nvPr/>
        </p:nvGrpSpPr>
        <p:grpSpPr>
          <a:xfrm>
            <a:off x="649090" y="2324425"/>
            <a:ext cx="9671111" cy="4292236"/>
            <a:chOff x="165341" y="1347491"/>
            <a:chExt cx="11376801" cy="5115120"/>
          </a:xfrm>
        </p:grpSpPr>
        <p:pic>
          <p:nvPicPr>
            <p:cNvPr id="3" name="Picture 2">
              <a:extLst>
                <a:ext uri="{FF2B5EF4-FFF2-40B4-BE49-F238E27FC236}">
                  <a16:creationId xmlns:a16="http://schemas.microsoft.com/office/drawing/2014/main" id="{7CAA8002-34BF-4525-91F2-B0A2294700B1}"/>
                </a:ext>
              </a:extLst>
            </p:cNvPr>
            <p:cNvPicPr>
              <a:picLocks noChangeAspect="1"/>
            </p:cNvPicPr>
            <p:nvPr/>
          </p:nvPicPr>
          <p:blipFill>
            <a:blip r:embed="rId3"/>
            <a:stretch>
              <a:fillRect/>
            </a:stretch>
          </p:blipFill>
          <p:spPr>
            <a:xfrm>
              <a:off x="1957589" y="1449348"/>
              <a:ext cx="8977745" cy="4320540"/>
            </a:xfrm>
            <a:prstGeom prst="rect">
              <a:avLst/>
            </a:prstGeom>
          </p:spPr>
        </p:pic>
        <p:sp>
          <p:nvSpPr>
            <p:cNvPr id="12" name="Content Placeholder 2"/>
            <p:cNvSpPr txBox="1">
              <a:spLocks/>
            </p:cNvSpPr>
            <p:nvPr/>
          </p:nvSpPr>
          <p:spPr>
            <a:xfrm>
              <a:off x="165341" y="1347491"/>
              <a:ext cx="11376801" cy="5115120"/>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457200" lvl="1" algn="just"/>
              <a:endParaRPr lang="en-US" sz="1400" b="0"/>
            </a:p>
          </p:txBody>
        </p:sp>
        <p:sp>
          <p:nvSpPr>
            <p:cNvPr id="14" name="Rectangle 13">
              <a:extLst>
                <a:ext uri="{FF2B5EF4-FFF2-40B4-BE49-F238E27FC236}">
                  <a16:creationId xmlns:a16="http://schemas.microsoft.com/office/drawing/2014/main" id="{79D88EDD-CC63-4DB7-B3B6-35CC2FC03CBE}"/>
                </a:ext>
              </a:extLst>
            </p:cNvPr>
            <p:cNvSpPr/>
            <p:nvPr/>
          </p:nvSpPr>
          <p:spPr bwMode="gray">
            <a:xfrm>
              <a:off x="5959388" y="6141497"/>
              <a:ext cx="2271395" cy="217818"/>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lvl="1">
                <a:lnSpc>
                  <a:spcPct val="106000"/>
                </a:lnSpc>
              </a:pPr>
              <a:r>
                <a:rPr lang="pt-PT" sz="900" dirty="0">
                  <a:solidFill>
                    <a:schemeClr val="tx1">
                      <a:lumMod val="50000"/>
                      <a:lumOff val="50000"/>
                    </a:schemeClr>
                  </a:solidFill>
                </a:rPr>
                <a:t>Area of Workspace</a:t>
              </a:r>
            </a:p>
          </p:txBody>
        </p:sp>
        <p:sp>
          <p:nvSpPr>
            <p:cNvPr id="15" name="Rectangle 14">
              <a:extLst>
                <a:ext uri="{FF2B5EF4-FFF2-40B4-BE49-F238E27FC236}">
                  <a16:creationId xmlns:a16="http://schemas.microsoft.com/office/drawing/2014/main" id="{C374B6A6-C4C7-4B3E-898F-AD40F982065E}"/>
                </a:ext>
              </a:extLst>
            </p:cNvPr>
            <p:cNvSpPr/>
            <p:nvPr/>
          </p:nvSpPr>
          <p:spPr bwMode="gray">
            <a:xfrm>
              <a:off x="4043342" y="2081825"/>
              <a:ext cx="6763995" cy="3667879"/>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cxnSp>
          <p:nvCxnSpPr>
            <p:cNvPr id="16" name="Straight Connector 15">
              <a:extLst>
                <a:ext uri="{FF2B5EF4-FFF2-40B4-BE49-F238E27FC236}">
                  <a16:creationId xmlns:a16="http://schemas.microsoft.com/office/drawing/2014/main" id="{CC522163-F655-4013-A655-BC8900E87D3D}"/>
                </a:ext>
              </a:extLst>
            </p:cNvPr>
            <p:cNvCxnSpPr>
              <a:cxnSpLocks/>
            </p:cNvCxnSpPr>
            <p:nvPr/>
          </p:nvCxnSpPr>
          <p:spPr>
            <a:xfrm flipH="1">
              <a:off x="7095086" y="5769888"/>
              <a:ext cx="1" cy="35142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1388725" cy="846386"/>
          </a:xfrm>
          <a:prstGeom prst="rect">
            <a:avLst/>
          </a:prstGeom>
        </p:spPr>
        <p:txBody>
          <a:bodyPr wrap="square">
            <a:spAutoFit/>
          </a:bodyPr>
          <a:lstStyle/>
          <a:p>
            <a:pPr>
              <a:spcBef>
                <a:spcPts val="600"/>
              </a:spcBef>
              <a:buSzPct val="100000"/>
            </a:pPr>
            <a:r>
              <a:rPr lang="en-US" sz="1100" dirty="0">
                <a:solidFill>
                  <a:srgbClr val="313131"/>
                </a:solidFill>
              </a:rPr>
              <a:t>Postman workspaces enable you to organize and work together on API projects with your team. Within each workspace you can share APIs, collections, environments, and other components of your work in Postman.</a:t>
            </a:r>
          </a:p>
          <a:p>
            <a:pPr>
              <a:spcBef>
                <a:spcPts val="600"/>
              </a:spcBef>
              <a:buSzPct val="100000"/>
            </a:pPr>
            <a:r>
              <a:rPr lang="en-US" sz="1100" dirty="0">
                <a:solidFill>
                  <a:srgbClr val="313131"/>
                </a:solidFill>
              </a:rPr>
              <a:t>When you first open Postman, you will be in your default personal workspace. You can create more workspaces for your personal use and to work with teammates. To create more workspaces, you need to sign into your Postman account.</a:t>
            </a:r>
          </a:p>
        </p:txBody>
      </p:sp>
    </p:spTree>
    <p:extLst>
      <p:ext uri="{BB962C8B-B14F-4D97-AF65-F5344CB8AC3E}">
        <p14:creationId xmlns:p14="http://schemas.microsoft.com/office/powerpoint/2010/main" val="398350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Create a new workspace</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11388725" cy="430887"/>
          </a:xfrm>
          <a:prstGeom prst="rect">
            <a:avLst/>
          </a:prstGeom>
        </p:spPr>
        <p:txBody>
          <a:bodyPr wrap="square">
            <a:spAutoFit/>
          </a:bodyPr>
          <a:lstStyle/>
          <a:p>
            <a:pPr>
              <a:spcBef>
                <a:spcPts val="600"/>
              </a:spcBef>
              <a:buSzPct val="100000"/>
            </a:pPr>
            <a:r>
              <a:rPr lang="en-US" sz="1100" dirty="0">
                <a:solidFill>
                  <a:srgbClr val="313131"/>
                </a:solidFill>
              </a:rPr>
              <a:t>Select </a:t>
            </a:r>
            <a:r>
              <a:rPr lang="en-US" sz="1100" b="1" dirty="0">
                <a:solidFill>
                  <a:srgbClr val="313131"/>
                </a:solidFill>
              </a:rPr>
              <a:t>Workspaces</a:t>
            </a:r>
            <a:r>
              <a:rPr lang="en-US" sz="1100" dirty="0">
                <a:solidFill>
                  <a:srgbClr val="313131"/>
                </a:solidFill>
              </a:rPr>
              <a:t> in the upper left. Select Create Workspace to add a </a:t>
            </a:r>
            <a:r>
              <a:rPr lang="en-US" sz="1100" b="1" dirty="0">
                <a:solidFill>
                  <a:srgbClr val="313131"/>
                </a:solidFill>
              </a:rPr>
              <a:t>new workspace</a:t>
            </a:r>
            <a:r>
              <a:rPr lang="en-US" sz="1100" dirty="0">
                <a:solidFill>
                  <a:srgbClr val="313131"/>
                </a:solidFill>
              </a:rPr>
              <a:t>. You can also search for existing workspaces using the search bar or select one from the dropdown list.</a:t>
            </a:r>
          </a:p>
        </p:txBody>
      </p:sp>
      <p:grpSp>
        <p:nvGrpSpPr>
          <p:cNvPr id="8" name="Group 7">
            <a:extLst>
              <a:ext uri="{FF2B5EF4-FFF2-40B4-BE49-F238E27FC236}">
                <a16:creationId xmlns:a16="http://schemas.microsoft.com/office/drawing/2014/main" id="{C6E53A56-9693-45C1-A4A0-6461E9DC4859}"/>
              </a:ext>
            </a:extLst>
          </p:cNvPr>
          <p:cNvGrpSpPr/>
          <p:nvPr/>
        </p:nvGrpSpPr>
        <p:grpSpPr>
          <a:xfrm>
            <a:off x="2635325" y="1939704"/>
            <a:ext cx="7826056" cy="4415193"/>
            <a:chOff x="4248036" y="2104394"/>
            <a:chExt cx="7826056" cy="4415193"/>
          </a:xfrm>
        </p:grpSpPr>
        <p:grpSp>
          <p:nvGrpSpPr>
            <p:cNvPr id="5" name="Group 4">
              <a:extLst>
                <a:ext uri="{FF2B5EF4-FFF2-40B4-BE49-F238E27FC236}">
                  <a16:creationId xmlns:a16="http://schemas.microsoft.com/office/drawing/2014/main" id="{BCCE12AF-14AD-4DDB-B23D-EB642112F66D}"/>
                </a:ext>
              </a:extLst>
            </p:cNvPr>
            <p:cNvGrpSpPr/>
            <p:nvPr/>
          </p:nvGrpSpPr>
          <p:grpSpPr>
            <a:xfrm>
              <a:off x="4248036" y="2104394"/>
              <a:ext cx="6347052" cy="4415193"/>
              <a:chOff x="2144759" y="1736747"/>
              <a:chExt cx="7417253" cy="4713426"/>
            </a:xfrm>
          </p:grpSpPr>
          <p:pic>
            <p:nvPicPr>
              <p:cNvPr id="4" name="Picture 3">
                <a:extLst>
                  <a:ext uri="{FF2B5EF4-FFF2-40B4-BE49-F238E27FC236}">
                    <a16:creationId xmlns:a16="http://schemas.microsoft.com/office/drawing/2014/main" id="{53815808-9B7F-4B4D-9C95-E028658CB768}"/>
                  </a:ext>
                </a:extLst>
              </p:cNvPr>
              <p:cNvPicPr>
                <a:picLocks noChangeAspect="1"/>
              </p:cNvPicPr>
              <p:nvPr/>
            </p:nvPicPr>
            <p:blipFill>
              <a:blip r:embed="rId3"/>
              <a:stretch>
                <a:fillRect/>
              </a:stretch>
            </p:blipFill>
            <p:spPr>
              <a:xfrm>
                <a:off x="2144759" y="1736747"/>
                <a:ext cx="7417253" cy="4713426"/>
              </a:xfrm>
              <a:prstGeom prst="rect">
                <a:avLst/>
              </a:prstGeom>
            </p:spPr>
          </p:pic>
          <p:pic>
            <p:nvPicPr>
              <p:cNvPr id="3074" name="Picture 2" descr="Cursor PNG, Cursor Transparent Background - FreeIconsPNG">
                <a:extLst>
                  <a:ext uri="{FF2B5EF4-FFF2-40B4-BE49-F238E27FC236}">
                    <a16:creationId xmlns:a16="http://schemas.microsoft.com/office/drawing/2014/main" id="{C7E0C991-7C64-41FE-9F53-AEFAECD5EA4C}"/>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622766" y="2154899"/>
                <a:ext cx="159381" cy="15938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9CE0DAE-8267-4784-8E15-FDE896B44AA4}"/>
                </a:ext>
              </a:extLst>
            </p:cNvPr>
            <p:cNvSpPr/>
            <p:nvPr/>
          </p:nvSpPr>
          <p:spPr bwMode="gray">
            <a:xfrm>
              <a:off x="9106592" y="3385007"/>
              <a:ext cx="1275658" cy="41546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9" name="Rectangle 18">
              <a:extLst>
                <a:ext uri="{FF2B5EF4-FFF2-40B4-BE49-F238E27FC236}">
                  <a16:creationId xmlns:a16="http://schemas.microsoft.com/office/drawing/2014/main" id="{B729EF25-C420-4E1A-A7F0-00FDA66A9B49}"/>
                </a:ext>
              </a:extLst>
            </p:cNvPr>
            <p:cNvSpPr/>
            <p:nvPr/>
          </p:nvSpPr>
          <p:spPr bwMode="gray">
            <a:xfrm>
              <a:off x="10889463" y="3402685"/>
              <a:ext cx="1184629"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a:solidFill>
                    <a:schemeClr val="tx1">
                      <a:lumMod val="50000"/>
                      <a:lumOff val="50000"/>
                    </a:schemeClr>
                  </a:solidFill>
                </a:rPr>
                <a:t>Click: Workspace</a:t>
              </a:r>
            </a:p>
          </p:txBody>
        </p:sp>
        <p:cxnSp>
          <p:nvCxnSpPr>
            <p:cNvPr id="21" name="Straight Connector 20">
              <a:extLst>
                <a:ext uri="{FF2B5EF4-FFF2-40B4-BE49-F238E27FC236}">
                  <a16:creationId xmlns:a16="http://schemas.microsoft.com/office/drawing/2014/main" id="{FF91F7AD-96FF-465D-AD1F-8AC553F3FBAB}"/>
                </a:ext>
              </a:extLst>
            </p:cNvPr>
            <p:cNvCxnSpPr>
              <a:cxnSpLocks/>
            </p:cNvCxnSpPr>
            <p:nvPr/>
          </p:nvCxnSpPr>
          <p:spPr>
            <a:xfrm flipH="1">
              <a:off x="10366392" y="3587785"/>
              <a:ext cx="447900"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1963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Create a new workspace</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sp>
        <p:nvSpPr>
          <p:cNvPr id="20" name="Rectangle 19">
            <a:extLst>
              <a:ext uri="{FF2B5EF4-FFF2-40B4-BE49-F238E27FC236}">
                <a16:creationId xmlns:a16="http://schemas.microsoft.com/office/drawing/2014/main" id="{43B1555A-40E1-4C76-8B34-59887A09CD3D}"/>
              </a:ext>
            </a:extLst>
          </p:cNvPr>
          <p:cNvSpPr/>
          <p:nvPr/>
        </p:nvSpPr>
        <p:spPr>
          <a:xfrm>
            <a:off x="469900" y="1347140"/>
            <a:ext cx="6984785" cy="2400657"/>
          </a:xfrm>
          <a:prstGeom prst="rect">
            <a:avLst/>
          </a:prstGeom>
        </p:spPr>
        <p:txBody>
          <a:bodyPr wrap="square">
            <a:spAutoFit/>
          </a:bodyPr>
          <a:lstStyle/>
          <a:p>
            <a:pPr marL="228600" indent="-228600">
              <a:spcBef>
                <a:spcPts val="600"/>
              </a:spcBef>
              <a:buSzPct val="100000"/>
              <a:buAutoNum type="arabicPeriod"/>
            </a:pPr>
            <a:r>
              <a:rPr lang="en-US" sz="1100" dirty="0">
                <a:solidFill>
                  <a:srgbClr val="313131"/>
                </a:solidFill>
              </a:rPr>
              <a:t>Enter a </a:t>
            </a:r>
            <a:r>
              <a:rPr lang="en-US" sz="1100" b="1" dirty="0">
                <a:solidFill>
                  <a:srgbClr val="313131"/>
                </a:solidFill>
              </a:rPr>
              <a:t>Name</a:t>
            </a:r>
            <a:r>
              <a:rPr lang="en-US" sz="1100" dirty="0">
                <a:solidFill>
                  <a:srgbClr val="313131"/>
                </a:solidFill>
              </a:rPr>
              <a:t> and optional </a:t>
            </a:r>
            <a:r>
              <a:rPr lang="en-US" sz="1100" b="1" dirty="0">
                <a:solidFill>
                  <a:srgbClr val="313131"/>
                </a:solidFill>
              </a:rPr>
              <a:t>Summary</a:t>
            </a:r>
            <a:r>
              <a:rPr lang="en-US" sz="1100" dirty="0">
                <a:solidFill>
                  <a:srgbClr val="313131"/>
                </a:solidFill>
              </a:rPr>
              <a:t> for your workspace.</a:t>
            </a:r>
          </a:p>
          <a:p>
            <a:pPr marL="228600" indent="-228600">
              <a:spcBef>
                <a:spcPts val="600"/>
              </a:spcBef>
              <a:buSzPct val="100000"/>
              <a:buAutoNum type="arabicPeriod"/>
            </a:pPr>
            <a:r>
              <a:rPr lang="en-US" sz="1100" dirty="0">
                <a:solidFill>
                  <a:srgbClr val="313131"/>
                </a:solidFill>
              </a:rPr>
              <a:t>Choose the workspace’s visibility:</a:t>
            </a:r>
          </a:p>
          <a:p>
            <a:pPr marL="685800" lvl="1" indent="-228600">
              <a:spcBef>
                <a:spcPts val="600"/>
              </a:spcBef>
              <a:buSzPct val="100000"/>
              <a:buAutoNum type="arabicPeriod"/>
            </a:pPr>
            <a:r>
              <a:rPr lang="en-US" sz="1100" dirty="0">
                <a:solidFill>
                  <a:srgbClr val="313131"/>
                </a:solidFill>
              </a:rPr>
              <a:t>A </a:t>
            </a:r>
            <a:r>
              <a:rPr lang="en-US" sz="1100" b="1" dirty="0">
                <a:solidFill>
                  <a:srgbClr val="313131"/>
                </a:solidFill>
              </a:rPr>
              <a:t>Personal</a:t>
            </a:r>
            <a:r>
              <a:rPr lang="en-US" sz="1100" dirty="0">
                <a:solidFill>
                  <a:srgbClr val="313131"/>
                </a:solidFill>
              </a:rPr>
              <a:t> workspace is visible only to you.</a:t>
            </a:r>
          </a:p>
          <a:p>
            <a:pPr marL="685800" lvl="1" indent="-228600">
              <a:spcBef>
                <a:spcPts val="600"/>
              </a:spcBef>
              <a:buSzPct val="100000"/>
              <a:buAutoNum type="arabicPeriod"/>
            </a:pPr>
            <a:r>
              <a:rPr lang="en-US" sz="1100" dirty="0">
                <a:solidFill>
                  <a:srgbClr val="313131"/>
                </a:solidFill>
              </a:rPr>
              <a:t>A </a:t>
            </a:r>
            <a:r>
              <a:rPr lang="en-US" sz="1100" b="1" dirty="0">
                <a:solidFill>
                  <a:srgbClr val="313131"/>
                </a:solidFill>
              </a:rPr>
              <a:t>Private</a:t>
            </a:r>
            <a:r>
              <a:rPr lang="en-US" sz="1100" dirty="0">
                <a:solidFill>
                  <a:srgbClr val="313131"/>
                </a:solidFill>
              </a:rPr>
              <a:t> workspace is visible to you and to any team members you invite to join it.</a:t>
            </a:r>
          </a:p>
          <a:p>
            <a:pPr marL="685800" lvl="1" indent="-228600">
              <a:spcBef>
                <a:spcPts val="600"/>
              </a:spcBef>
              <a:buSzPct val="100000"/>
              <a:buAutoNum type="arabicPeriod"/>
            </a:pPr>
            <a:r>
              <a:rPr lang="en-US" sz="1100" dirty="0">
                <a:solidFill>
                  <a:srgbClr val="313131"/>
                </a:solidFill>
              </a:rPr>
              <a:t>A </a:t>
            </a:r>
            <a:r>
              <a:rPr lang="en-US" sz="1100" b="1" dirty="0">
                <a:solidFill>
                  <a:srgbClr val="313131"/>
                </a:solidFill>
              </a:rPr>
              <a:t>Team</a:t>
            </a:r>
            <a:r>
              <a:rPr lang="en-US" sz="1100" dirty="0">
                <a:solidFill>
                  <a:srgbClr val="313131"/>
                </a:solidFill>
              </a:rPr>
              <a:t> workspace is visible to everyone on your team.</a:t>
            </a:r>
          </a:p>
          <a:p>
            <a:pPr marL="685800" lvl="1" indent="-228600">
              <a:spcBef>
                <a:spcPts val="600"/>
              </a:spcBef>
              <a:buSzPct val="100000"/>
              <a:buAutoNum type="arabicPeriod"/>
            </a:pPr>
            <a:r>
              <a:rPr lang="en-US" sz="1100" dirty="0">
                <a:solidFill>
                  <a:srgbClr val="313131"/>
                </a:solidFill>
              </a:rPr>
              <a:t>A </a:t>
            </a:r>
            <a:r>
              <a:rPr lang="en-US" sz="1100" b="1" dirty="0">
                <a:solidFill>
                  <a:srgbClr val="313131"/>
                </a:solidFill>
              </a:rPr>
              <a:t>Public</a:t>
            </a:r>
            <a:r>
              <a:rPr lang="en-US" sz="1100" dirty="0">
                <a:solidFill>
                  <a:srgbClr val="313131"/>
                </a:solidFill>
              </a:rPr>
              <a:t> workspace is visible to all Postman users.</a:t>
            </a:r>
          </a:p>
          <a:p>
            <a:pPr>
              <a:spcBef>
                <a:spcPts val="600"/>
              </a:spcBef>
              <a:buSzPct val="100000"/>
            </a:pPr>
            <a:endParaRPr lang="en-US" sz="1100" dirty="0">
              <a:solidFill>
                <a:srgbClr val="313131"/>
              </a:solidFill>
            </a:endParaRPr>
          </a:p>
          <a:p>
            <a:pPr>
              <a:spcBef>
                <a:spcPts val="600"/>
              </a:spcBef>
              <a:buSzPct val="100000"/>
            </a:pPr>
            <a:r>
              <a:rPr lang="en-US" sz="1100" dirty="0">
                <a:solidFill>
                  <a:srgbClr val="313131"/>
                </a:solidFill>
              </a:rPr>
              <a:t>Note: Postman will switch to your new workspace when you create it. You can move between workspaces at any time by selecting from the dropdown workspaces list in the upper left.</a:t>
            </a:r>
          </a:p>
          <a:p>
            <a:pPr>
              <a:spcBef>
                <a:spcPts val="600"/>
              </a:spcBef>
              <a:buSzPct val="100000"/>
            </a:pPr>
            <a:r>
              <a:rPr lang="en-US" sz="1100" dirty="0">
                <a:solidFill>
                  <a:srgbClr val="313131"/>
                </a:solidFill>
              </a:rPr>
              <a:t>You can start collaborating with other people by inviting them to join your new workspace.</a:t>
            </a:r>
          </a:p>
        </p:txBody>
      </p:sp>
      <p:grpSp>
        <p:nvGrpSpPr>
          <p:cNvPr id="14" name="Group 13">
            <a:extLst>
              <a:ext uri="{FF2B5EF4-FFF2-40B4-BE49-F238E27FC236}">
                <a16:creationId xmlns:a16="http://schemas.microsoft.com/office/drawing/2014/main" id="{7198DB2B-501F-443D-8C8A-89CFE75A40AF}"/>
              </a:ext>
            </a:extLst>
          </p:cNvPr>
          <p:cNvGrpSpPr/>
          <p:nvPr/>
        </p:nvGrpSpPr>
        <p:grpSpPr>
          <a:xfrm>
            <a:off x="8074032" y="1216241"/>
            <a:ext cx="3533816" cy="4032605"/>
            <a:chOff x="7899861" y="1400250"/>
            <a:chExt cx="3533816" cy="4032605"/>
          </a:xfrm>
        </p:grpSpPr>
        <p:pic>
          <p:nvPicPr>
            <p:cNvPr id="12" name="Picture 11">
              <a:extLst>
                <a:ext uri="{FF2B5EF4-FFF2-40B4-BE49-F238E27FC236}">
                  <a16:creationId xmlns:a16="http://schemas.microsoft.com/office/drawing/2014/main" id="{2F3F704B-AF50-422A-B5A0-6A8516BDA439}"/>
                </a:ext>
              </a:extLst>
            </p:cNvPr>
            <p:cNvPicPr>
              <a:picLocks noChangeAspect="1"/>
            </p:cNvPicPr>
            <p:nvPr/>
          </p:nvPicPr>
          <p:blipFill>
            <a:blip r:embed="rId3"/>
            <a:stretch>
              <a:fillRect/>
            </a:stretch>
          </p:blipFill>
          <p:spPr>
            <a:xfrm>
              <a:off x="7899861" y="1400250"/>
              <a:ext cx="3533816" cy="3663497"/>
            </a:xfrm>
            <a:prstGeom prst="rect">
              <a:avLst/>
            </a:prstGeom>
          </p:spPr>
        </p:pic>
        <p:sp>
          <p:nvSpPr>
            <p:cNvPr id="16" name="Rectangle 15">
              <a:extLst>
                <a:ext uri="{FF2B5EF4-FFF2-40B4-BE49-F238E27FC236}">
                  <a16:creationId xmlns:a16="http://schemas.microsoft.com/office/drawing/2014/main" id="{31665922-2AA7-4B06-9E2A-49487DABF9E5}"/>
                </a:ext>
              </a:extLst>
            </p:cNvPr>
            <p:cNvSpPr/>
            <p:nvPr/>
          </p:nvSpPr>
          <p:spPr bwMode="gray">
            <a:xfrm>
              <a:off x="8090262" y="4387266"/>
              <a:ext cx="992777" cy="41546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18" name="Rectangle 17">
              <a:extLst>
                <a:ext uri="{FF2B5EF4-FFF2-40B4-BE49-F238E27FC236}">
                  <a16:creationId xmlns:a16="http://schemas.microsoft.com/office/drawing/2014/main" id="{B14B937F-00D1-4218-A0FD-765873A19C44}"/>
                </a:ext>
              </a:extLst>
            </p:cNvPr>
            <p:cNvSpPr/>
            <p:nvPr/>
          </p:nvSpPr>
          <p:spPr bwMode="gray">
            <a:xfrm>
              <a:off x="8011964" y="5062656"/>
              <a:ext cx="1985474"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nSpc>
                  <a:spcPct val="106000"/>
                </a:lnSpc>
              </a:pPr>
              <a:r>
                <a:rPr lang="pt-PT" sz="900" dirty="0" err="1">
                  <a:solidFill>
                    <a:schemeClr val="tx1">
                      <a:lumMod val="50000"/>
                      <a:lumOff val="50000"/>
                    </a:schemeClr>
                  </a:solidFill>
                </a:rPr>
                <a:t>After</a:t>
              </a:r>
              <a:r>
                <a:rPr lang="pt-PT" sz="900" dirty="0">
                  <a:solidFill>
                    <a:schemeClr val="tx1">
                      <a:lumMod val="50000"/>
                      <a:lumOff val="50000"/>
                    </a:schemeClr>
                  </a:solidFill>
                </a:rPr>
                <a:t> </a:t>
              </a:r>
              <a:r>
                <a:rPr lang="pt-PT" sz="900" dirty="0" err="1">
                  <a:solidFill>
                    <a:schemeClr val="tx1">
                      <a:lumMod val="50000"/>
                      <a:lumOff val="50000"/>
                    </a:schemeClr>
                  </a:solidFill>
                </a:rPr>
                <a:t>filling</a:t>
              </a:r>
              <a:r>
                <a:rPr lang="pt-PT" sz="900" dirty="0">
                  <a:solidFill>
                    <a:schemeClr val="tx1">
                      <a:lumMod val="50000"/>
                      <a:lumOff val="50000"/>
                    </a:schemeClr>
                  </a:solidFill>
                </a:rPr>
                <a:t> in the </a:t>
              </a:r>
              <a:r>
                <a:rPr lang="pt-PT" sz="900" dirty="0" err="1">
                  <a:solidFill>
                    <a:schemeClr val="tx1">
                      <a:lumMod val="50000"/>
                      <a:lumOff val="50000"/>
                    </a:schemeClr>
                  </a:solidFill>
                </a:rPr>
                <a:t>fields</a:t>
              </a:r>
              <a:r>
                <a:rPr lang="pt-PT" sz="900" dirty="0">
                  <a:solidFill>
                    <a:schemeClr val="tx1">
                      <a:lumMod val="50000"/>
                      <a:lumOff val="50000"/>
                    </a:schemeClr>
                  </a:solidFill>
                </a:rPr>
                <a:t>, </a:t>
              </a:r>
              <a:r>
                <a:rPr lang="pt-PT" sz="900" dirty="0" err="1">
                  <a:solidFill>
                    <a:schemeClr val="tx1">
                      <a:lumMod val="50000"/>
                      <a:lumOff val="50000"/>
                    </a:schemeClr>
                  </a:solidFill>
                </a:rPr>
                <a:t>click</a:t>
              </a:r>
              <a:r>
                <a:rPr lang="pt-PT" sz="900" dirty="0">
                  <a:solidFill>
                    <a:schemeClr val="tx1">
                      <a:lumMod val="50000"/>
                      <a:lumOff val="50000"/>
                    </a:schemeClr>
                  </a:solidFill>
                </a:rPr>
                <a:t> </a:t>
              </a:r>
              <a:r>
                <a:rPr lang="pt-PT" sz="900" b="1" dirty="0">
                  <a:solidFill>
                    <a:schemeClr val="tx1">
                      <a:lumMod val="50000"/>
                      <a:lumOff val="50000"/>
                    </a:schemeClr>
                  </a:solidFill>
                </a:rPr>
                <a:t>Create Workspace</a:t>
              </a:r>
            </a:p>
          </p:txBody>
        </p:sp>
        <p:cxnSp>
          <p:nvCxnSpPr>
            <p:cNvPr id="22" name="Straight Connector 21">
              <a:extLst>
                <a:ext uri="{FF2B5EF4-FFF2-40B4-BE49-F238E27FC236}">
                  <a16:creationId xmlns:a16="http://schemas.microsoft.com/office/drawing/2014/main" id="{B189F6F2-78EE-4E4A-B945-DAAED45AF316}"/>
                </a:ext>
              </a:extLst>
            </p:cNvPr>
            <p:cNvCxnSpPr>
              <a:cxnSpLocks/>
            </p:cNvCxnSpPr>
            <p:nvPr/>
          </p:nvCxnSpPr>
          <p:spPr>
            <a:xfrm>
              <a:off x="8604279" y="4821179"/>
              <a:ext cx="0" cy="24256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139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5342" y="-208215"/>
            <a:ext cx="10515600" cy="1424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PT" sz="2000"/>
          </a:p>
        </p:txBody>
      </p:sp>
      <p:sp>
        <p:nvSpPr>
          <p:cNvPr id="9" name="Rectangle 8"/>
          <p:cNvSpPr/>
          <p:nvPr/>
        </p:nvSpPr>
        <p:spPr bwMode="gray">
          <a:xfrm>
            <a:off x="462831" y="1108296"/>
            <a:ext cx="7161022" cy="18000"/>
          </a:xfrm>
          <a:prstGeom prst="rect">
            <a:avLst/>
          </a:prstGeom>
          <a:gradFill flip="none" rotWithShape="1">
            <a:gsLst>
              <a:gs pos="0">
                <a:schemeClr val="accent1">
                  <a:lumMod val="0"/>
                  <a:lumOff val="100000"/>
                </a:schemeClr>
              </a:gs>
              <a:gs pos="100000">
                <a:schemeClr val="accent1"/>
              </a:gs>
              <a:gs pos="100000">
                <a:schemeClr val="accent1">
                  <a:lumMod val="45000"/>
                  <a:lumOff val="55000"/>
                </a:schemeClr>
              </a:gs>
              <a:gs pos="100000">
                <a:schemeClr val="accent1">
                  <a:lumMod val="30000"/>
                  <a:lumOff val="70000"/>
                </a:schemeClr>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a:solidFill>
                <a:schemeClr val="bg1"/>
              </a:solidFill>
            </a:endParaRPr>
          </a:p>
        </p:txBody>
      </p:sp>
      <p:sp>
        <p:nvSpPr>
          <p:cNvPr id="10" name="Text Placeholder 9"/>
          <p:cNvSpPr txBox="1">
            <a:spLocks/>
          </p:cNvSpPr>
          <p:nvPr/>
        </p:nvSpPr>
        <p:spPr>
          <a:xfrm>
            <a:off x="469900" y="736688"/>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lang="en-US" dirty="0">
                <a:latin typeface="Verdana"/>
              </a:rPr>
              <a:t>Postman Overview: Create a new collection</a:t>
            </a:r>
          </a:p>
        </p:txBody>
      </p:sp>
      <p:sp>
        <p:nvSpPr>
          <p:cNvPr id="11" name="Title 14"/>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pt-PT" dirty="0"/>
              <a:t>III. Mambu API</a:t>
            </a:r>
          </a:p>
        </p:txBody>
      </p:sp>
      <p:grpSp>
        <p:nvGrpSpPr>
          <p:cNvPr id="15" name="Group 14">
            <a:extLst>
              <a:ext uri="{FF2B5EF4-FFF2-40B4-BE49-F238E27FC236}">
                <a16:creationId xmlns:a16="http://schemas.microsoft.com/office/drawing/2014/main" id="{D77B4E95-8892-4926-8364-065B0CE29043}"/>
              </a:ext>
            </a:extLst>
          </p:cNvPr>
          <p:cNvGrpSpPr/>
          <p:nvPr/>
        </p:nvGrpSpPr>
        <p:grpSpPr>
          <a:xfrm>
            <a:off x="1261391" y="2250812"/>
            <a:ext cx="7957206" cy="4415193"/>
            <a:chOff x="2637882" y="2104394"/>
            <a:chExt cx="7957206" cy="4415193"/>
          </a:xfrm>
        </p:grpSpPr>
        <p:grpSp>
          <p:nvGrpSpPr>
            <p:cNvPr id="17" name="Group 16">
              <a:extLst>
                <a:ext uri="{FF2B5EF4-FFF2-40B4-BE49-F238E27FC236}">
                  <a16:creationId xmlns:a16="http://schemas.microsoft.com/office/drawing/2014/main" id="{2F610C91-5E4F-4487-9A3A-3B1A8E888223}"/>
                </a:ext>
              </a:extLst>
            </p:cNvPr>
            <p:cNvGrpSpPr/>
            <p:nvPr/>
          </p:nvGrpSpPr>
          <p:grpSpPr>
            <a:xfrm>
              <a:off x="4248036" y="2104394"/>
              <a:ext cx="6347052" cy="4415193"/>
              <a:chOff x="2144759" y="1736747"/>
              <a:chExt cx="7417253" cy="4713426"/>
            </a:xfrm>
          </p:grpSpPr>
          <p:pic>
            <p:nvPicPr>
              <p:cNvPr id="24" name="Picture 23">
                <a:extLst>
                  <a:ext uri="{FF2B5EF4-FFF2-40B4-BE49-F238E27FC236}">
                    <a16:creationId xmlns:a16="http://schemas.microsoft.com/office/drawing/2014/main" id="{E9D672CF-FAC3-4F9E-944C-67377B822D9E}"/>
                  </a:ext>
                </a:extLst>
              </p:cNvPr>
              <p:cNvPicPr>
                <a:picLocks noChangeAspect="1"/>
              </p:cNvPicPr>
              <p:nvPr/>
            </p:nvPicPr>
            <p:blipFill>
              <a:blip r:embed="rId3"/>
              <a:stretch>
                <a:fillRect/>
              </a:stretch>
            </p:blipFill>
            <p:spPr>
              <a:xfrm>
                <a:off x="2144759" y="1736747"/>
                <a:ext cx="7417253" cy="4713426"/>
              </a:xfrm>
              <a:prstGeom prst="rect">
                <a:avLst/>
              </a:prstGeom>
            </p:spPr>
          </p:pic>
          <p:pic>
            <p:nvPicPr>
              <p:cNvPr id="25" name="Picture 2" descr="Cursor PNG, Cursor Transparent Background - FreeIconsPNG">
                <a:extLst>
                  <a:ext uri="{FF2B5EF4-FFF2-40B4-BE49-F238E27FC236}">
                    <a16:creationId xmlns:a16="http://schemas.microsoft.com/office/drawing/2014/main" id="{C90703A9-7068-43D6-AC41-8564F3CE9556}"/>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622766" y="2154899"/>
                <a:ext cx="159381" cy="15938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7FED116C-A77E-4D25-BF2D-824F22213A04}"/>
                </a:ext>
              </a:extLst>
            </p:cNvPr>
            <p:cNvSpPr/>
            <p:nvPr/>
          </p:nvSpPr>
          <p:spPr bwMode="gray">
            <a:xfrm>
              <a:off x="6669385" y="3402685"/>
              <a:ext cx="1275658" cy="415468"/>
            </a:xfrm>
            <a:prstGeom prst="rect">
              <a:avLst/>
            </a:prstGeom>
            <a:noFill/>
            <a:ln w="6350" algn="ctr">
              <a:solidFill>
                <a:schemeClr val="bg1">
                  <a:lumMod val="65000"/>
                </a:schemeClr>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pt-PT" sz="1600" b="1" dirty="0">
                <a:solidFill>
                  <a:schemeClr val="bg1"/>
                </a:solidFill>
              </a:endParaRPr>
            </a:p>
          </p:txBody>
        </p:sp>
        <p:sp>
          <p:nvSpPr>
            <p:cNvPr id="21" name="Rectangle 20">
              <a:extLst>
                <a:ext uri="{FF2B5EF4-FFF2-40B4-BE49-F238E27FC236}">
                  <a16:creationId xmlns:a16="http://schemas.microsoft.com/office/drawing/2014/main" id="{474CC1E4-8C95-4221-8EB3-783C637D4CD8}"/>
                </a:ext>
              </a:extLst>
            </p:cNvPr>
            <p:cNvSpPr/>
            <p:nvPr/>
          </p:nvSpPr>
          <p:spPr bwMode="gray">
            <a:xfrm>
              <a:off x="2637882" y="3425319"/>
              <a:ext cx="1184629" cy="370199"/>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r">
                <a:lnSpc>
                  <a:spcPct val="106000"/>
                </a:lnSpc>
              </a:pPr>
              <a:r>
                <a:rPr lang="pt-PT" sz="900" dirty="0">
                  <a:solidFill>
                    <a:schemeClr val="tx1">
                      <a:lumMod val="50000"/>
                      <a:lumOff val="50000"/>
                    </a:schemeClr>
                  </a:solidFill>
                </a:rPr>
                <a:t>Click: Collection</a:t>
              </a:r>
            </a:p>
          </p:txBody>
        </p:sp>
        <p:cxnSp>
          <p:nvCxnSpPr>
            <p:cNvPr id="23" name="Straight Connector 22">
              <a:extLst>
                <a:ext uri="{FF2B5EF4-FFF2-40B4-BE49-F238E27FC236}">
                  <a16:creationId xmlns:a16="http://schemas.microsoft.com/office/drawing/2014/main" id="{AC389317-4AB5-4B3D-915F-293C416061D4}"/>
                </a:ext>
              </a:extLst>
            </p:cNvPr>
            <p:cNvCxnSpPr>
              <a:cxnSpLocks/>
            </p:cNvCxnSpPr>
            <p:nvPr/>
          </p:nvCxnSpPr>
          <p:spPr>
            <a:xfrm flipH="1">
              <a:off x="3822511" y="3587784"/>
              <a:ext cx="2846874" cy="2263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47C5E3AB-6D40-4B0A-8BC8-7C63A326F338}"/>
              </a:ext>
            </a:extLst>
          </p:cNvPr>
          <p:cNvSpPr/>
          <p:nvPr/>
        </p:nvSpPr>
        <p:spPr>
          <a:xfrm>
            <a:off x="469900" y="1347140"/>
            <a:ext cx="11388725" cy="846386"/>
          </a:xfrm>
          <a:prstGeom prst="rect">
            <a:avLst/>
          </a:prstGeom>
        </p:spPr>
        <p:txBody>
          <a:bodyPr wrap="square">
            <a:spAutoFit/>
          </a:bodyPr>
          <a:lstStyle/>
          <a:p>
            <a:pPr>
              <a:spcBef>
                <a:spcPts val="600"/>
              </a:spcBef>
              <a:buSzPct val="100000"/>
            </a:pPr>
            <a:r>
              <a:rPr lang="en-US" sz="1100" dirty="0">
                <a:solidFill>
                  <a:srgbClr val="313131"/>
                </a:solidFill>
              </a:rPr>
              <a:t>Postman Collections are a group of saved requests. Every request you send in Postman appears under the History tab of the sidebar. On a small scale, reusing requests through the history section is convenient. As your Postman usage grows, it can be time-consuming to find a particular request in your history. Instead of scrolling through your history section, you can save all your requests as a group for easier access.</a:t>
            </a:r>
          </a:p>
          <a:p>
            <a:pPr>
              <a:spcBef>
                <a:spcPts val="600"/>
              </a:spcBef>
              <a:buSzPct val="100000"/>
            </a:pPr>
            <a:r>
              <a:rPr lang="en-US" sz="1100" dirty="0">
                <a:solidFill>
                  <a:srgbClr val="313131"/>
                </a:solidFill>
              </a:rPr>
              <a:t>Select </a:t>
            </a:r>
            <a:r>
              <a:rPr lang="en-US" sz="1100" b="1" dirty="0">
                <a:solidFill>
                  <a:srgbClr val="313131"/>
                </a:solidFill>
              </a:rPr>
              <a:t>Collection</a:t>
            </a:r>
            <a:r>
              <a:rPr lang="en-US" sz="1100" dirty="0">
                <a:solidFill>
                  <a:srgbClr val="313131"/>
                </a:solidFill>
              </a:rPr>
              <a:t> in the upper left. </a:t>
            </a:r>
          </a:p>
        </p:txBody>
      </p:sp>
    </p:spTree>
    <p:extLst>
      <p:ext uri="{BB962C8B-B14F-4D97-AF65-F5344CB8AC3E}">
        <p14:creationId xmlns:p14="http://schemas.microsoft.com/office/powerpoint/2010/main" val="29117376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252FBB7ED8BA4BAFEC7AD83ADFCCDE" ma:contentTypeVersion="7" ma:contentTypeDescription="Create a new document." ma:contentTypeScope="" ma:versionID="73a41095289836d3a91b239d2d6f17d1">
  <xsd:schema xmlns:xsd="http://www.w3.org/2001/XMLSchema" xmlns:xs="http://www.w3.org/2001/XMLSchema" xmlns:p="http://schemas.microsoft.com/office/2006/metadata/properties" xmlns:ns2="870b76e1-d0c9-4b7c-879e-0e146b851ed5" xmlns:ns3="633efcde-3268-4238-8458-b1d144ab9000" targetNamespace="http://schemas.microsoft.com/office/2006/metadata/properties" ma:root="true" ma:fieldsID="9b44594cd2278b44ae4d66133f361eb6" ns2:_="" ns3:_="">
    <xsd:import namespace="870b76e1-d0c9-4b7c-879e-0e146b851ed5"/>
    <xsd:import namespace="633efcde-3268-4238-8458-b1d144ab90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0b76e1-d0c9-4b7c-879e-0e146b851e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33efcde-3268-4238-8458-b1d144ab900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DC88A7-4D0C-4029-AFAC-BEABC0D3ACBD}"/>
</file>

<file path=customXml/itemProps2.xml><?xml version="1.0" encoding="utf-8"?>
<ds:datastoreItem xmlns:ds="http://schemas.openxmlformats.org/officeDocument/2006/customXml" ds:itemID="{7580110E-B028-46EB-8CC5-84C3C079B903}"/>
</file>

<file path=customXml/itemProps3.xml><?xml version="1.0" encoding="utf-8"?>
<ds:datastoreItem xmlns:ds="http://schemas.openxmlformats.org/officeDocument/2006/customXml" ds:itemID="{1A6DCFEB-CE51-4733-87D0-5B9F966BBA13}"/>
</file>

<file path=docProps/app.xml><?xml version="1.0" encoding="utf-8"?>
<Properties xmlns="http://schemas.openxmlformats.org/officeDocument/2006/extended-properties" xmlns:vt="http://schemas.openxmlformats.org/officeDocument/2006/docPropsVTypes">
  <TotalTime>13876</TotalTime>
  <Words>3732</Words>
  <Application>Microsoft Office PowerPoint</Application>
  <PresentationFormat>Widescreen</PresentationFormat>
  <Paragraphs>422</Paragraphs>
  <Slides>49</Slides>
  <Notes>48</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9" baseType="lpstr">
      <vt:lpstr>Arial</vt:lpstr>
      <vt:lpstr>Calibri</vt:lpstr>
      <vt:lpstr>Roboto</vt:lpstr>
      <vt:lpstr>Roboto Light</vt:lpstr>
      <vt:lpstr>Roboto Medium</vt:lpstr>
      <vt:lpstr>Verdana</vt:lpstr>
      <vt:lpstr>Wingdings 2</vt:lpstr>
      <vt:lpstr>1_Simple Light</vt:lpstr>
      <vt:lpstr>Deloitte_US_Letter_Print Theme</vt:lpstr>
      <vt:lpstr>think-cell Slide</vt:lpstr>
      <vt:lpstr>Mambu Training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Mambu Accreditation</dc:title>
  <dc:creator>Nascimento, Marisa Faria</dc:creator>
  <cp:lastModifiedBy>Nascimento, Marisa Faria</cp:lastModifiedBy>
  <cp:revision>270</cp:revision>
  <dcterms:created xsi:type="dcterms:W3CDTF">2022-03-02T11:26:11Z</dcterms:created>
  <dcterms:modified xsi:type="dcterms:W3CDTF">2022-03-30T10:24:42Z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2022-03-02T11:26:11Z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b8954553-e417-43eb-929a-1d7f76006101</vt:lpwstr>
  </property>
  <property fmtid="{D5CDD505-2E9C-101B-9397-08002B2CF9AE}" pid="8" name="MSIP_Label_ea60d57e-af5b-4752-ac57-3e4f28ca11dc_ContentBits">
    <vt:lpwstr>0</vt:lpwstr>
  </property>
  <property fmtid="{D5CDD505-2E9C-101B-9397-08002B2CF9AE}" pid="9" name="ContentTypeId">
    <vt:lpwstr>0x010100AA252FBB7ED8BA4BAFEC7AD83ADFCCDE</vt:lpwstr>
  </property>
</Properties>
</file>